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2"/>
  </p:notesMasterIdLst>
  <p:sldIdLst>
    <p:sldId id="256" r:id="rId2"/>
    <p:sldId id="258" r:id="rId3"/>
    <p:sldId id="257" r:id="rId4"/>
    <p:sldId id="370" r:id="rId5"/>
    <p:sldId id="350" r:id="rId6"/>
    <p:sldId id="356" r:id="rId7"/>
    <p:sldId id="353" r:id="rId8"/>
    <p:sldId id="371" r:id="rId9"/>
    <p:sldId id="368" r:id="rId10"/>
    <p:sldId id="369" r:id="rId11"/>
  </p:sldIdLst>
  <p:sldSz cx="9144000" cy="5143500" type="screen16x9"/>
  <p:notesSz cx="6858000" cy="9144000"/>
  <p:embeddedFontLst>
    <p:embeddedFont>
      <p:font typeface="Aldrich" panose="020B0604020202020204" charset="0"/>
      <p:regular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Didact Gothic" panose="020B060402020202020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Đăng Nhân" initials="NĐN" lastIdx="3" clrIdx="0">
    <p:extLst>
      <p:ext uri="{19B8F6BF-5375-455C-9EA6-DF929625EA0E}">
        <p15:presenceInfo xmlns:p15="http://schemas.microsoft.com/office/powerpoint/2012/main" userId="Nguyễn Đăng Nhâ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E003C9-037F-4BE8-9FD8-739AF17C4C32}">
  <a:tblStyle styleId="{A2E003C9-037F-4BE8-9FD8-739AF17C4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g9fa85cf4fd_0_40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3" name="Google Shape;4053;g9fa85cf4fd_0_40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4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39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a745d1862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a745d1862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15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a71291a826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a71291a826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38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10d21cc094a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10d21cc094a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05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4" name="Google Shape;3654;g10d21cc094a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5" name="Google Shape;3655;g10d21cc094a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739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9fa85cf4fd_0_4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9fa85cf4fd_0_4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3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51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947" name="Google Shape;947;p5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5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54" name="Google Shape;954;p5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5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56" name="Google Shape;956;p5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" name="Google Shape;958;p51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959" name="Google Shape;959;p51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51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965" name="Google Shape;965;p52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52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972" name="Google Shape;972;p5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3" name="Google Shape;973;p5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74" name="Google Shape;974;p5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6" name="Google Shape;166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" name="Google Shape;167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8" name="Google Shape;168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" name="Google Shape;170;p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1" name="Google Shape;171;p6"/>
          <p:cNvGrpSpPr/>
          <p:nvPr/>
        </p:nvGrpSpPr>
        <p:grpSpPr>
          <a:xfrm rot="-9602805" flipH="1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2" name="Google Shape;172;p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3" name="Google Shape;173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" name="Google Shape;175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76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7" name="Google Shape;177;p6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"/>
          <p:cNvSpPr txBox="1">
            <a:spLocks noGrp="1"/>
          </p:cNvSpPr>
          <p:nvPr>
            <p:ph type="title"/>
          </p:nvPr>
        </p:nvSpPr>
        <p:spPr>
          <a:xfrm>
            <a:off x="992071" y="1521350"/>
            <a:ext cx="2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subTitle" idx="1"/>
          </p:nvPr>
        </p:nvSpPr>
        <p:spPr>
          <a:xfrm>
            <a:off x="949500" y="2215050"/>
            <a:ext cx="2907600" cy="11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1" name="Google Shape;231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9" name="Google Shape;239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" name="Google Shape;243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8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21" name="Google Shape;421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2" name="Google Shape;422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5" name="Google Shape;425;p23"/>
          <p:cNvSpPr/>
          <p:nvPr/>
        </p:nvSpPr>
        <p:spPr>
          <a:xfrm rot="10800000" flipH="1">
            <a:off x="319050" y="283356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3"/>
          <p:cNvSpPr/>
          <p:nvPr/>
        </p:nvSpPr>
        <p:spPr>
          <a:xfrm>
            <a:off x="7132742" y="2"/>
            <a:ext cx="1612254" cy="120848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3"/>
          <p:cNvSpPr/>
          <p:nvPr/>
        </p:nvSpPr>
        <p:spPr>
          <a:xfrm>
            <a:off x="6426313" y="-6"/>
            <a:ext cx="1250789" cy="937634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3"/>
          <p:cNvSpPr/>
          <p:nvPr/>
        </p:nvSpPr>
        <p:spPr>
          <a:xfrm>
            <a:off x="743298" y="3878776"/>
            <a:ext cx="1664900" cy="1264737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3"/>
          <p:cNvSpPr/>
          <p:nvPr/>
        </p:nvSpPr>
        <p:spPr>
          <a:xfrm rot="10800000">
            <a:off x="-9513" y="3652041"/>
            <a:ext cx="1143784" cy="108505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3"/>
          <p:cNvSpPr/>
          <p:nvPr/>
        </p:nvSpPr>
        <p:spPr>
          <a:xfrm rot="10800000">
            <a:off x="-9513" y="2774418"/>
            <a:ext cx="1143784" cy="108505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"/>
          <p:cNvSpPr/>
          <p:nvPr/>
        </p:nvSpPr>
        <p:spPr>
          <a:xfrm>
            <a:off x="7972352" y="1381124"/>
            <a:ext cx="1196082" cy="113470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chemeClr val="lt2">
              <a:alpha val="502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3"/>
          <p:cNvGrpSpPr/>
          <p:nvPr/>
        </p:nvGrpSpPr>
        <p:grpSpPr>
          <a:xfrm rot="-10461571">
            <a:off x="7728496" y="1975226"/>
            <a:ext cx="1386128" cy="2705639"/>
            <a:chOff x="409722" y="228600"/>
            <a:chExt cx="1385931" cy="2705253"/>
          </a:xfrm>
        </p:grpSpPr>
        <p:grpSp>
          <p:nvGrpSpPr>
            <p:cNvPr id="434" name="Google Shape;434;p23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35" name="Google Shape;435;p23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23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4">
    <p:bg>
      <p:bgPr>
        <a:solidFill>
          <a:schemeClr val="accent2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4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440" name="Google Shape;440;p2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1" name="Google Shape;441;p24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442" name="Google Shape;442;p2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4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459" name="Google Shape;459;p24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60" name="Google Shape;460;p24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4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2" name="Google Shape;462;p24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63" name="Google Shape;463;p24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50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2" name="Google Shape;922;p50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923" name="Google Shape;923;p50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50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50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941" name="Google Shape;941;p5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42" name="Google Shape;942;p5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4" name="Google Shape;944;p5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8" r:id="rId5"/>
    <p:sldLayoutId id="2147483659" r:id="rId6"/>
    <p:sldLayoutId id="2147483669" r:id="rId7"/>
    <p:sldLayoutId id="2147483670" r:id="rId8"/>
    <p:sldLayoutId id="2147483696" r:id="rId9"/>
    <p:sldLayoutId id="2147483697" r:id="rId10"/>
    <p:sldLayoutId id="214748369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8"/>
          <p:cNvSpPr txBox="1">
            <a:spLocks noGrp="1"/>
          </p:cNvSpPr>
          <p:nvPr>
            <p:ph type="subTitle" idx="1"/>
          </p:nvPr>
        </p:nvSpPr>
        <p:spPr>
          <a:xfrm>
            <a:off x="2419755" y="2673811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 Medium" panose="02000000000000000000" pitchFamily="2" charset="0"/>
                <a:ea typeface="Roboto Medium" panose="02000000000000000000" pitchFamily="2" charset="0"/>
              </a:rPr>
              <a:t>SINH VIÊN: NGUYỄN ĐĂNG NHÂN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latin typeface="Roboto Medium" panose="02000000000000000000" pitchFamily="2" charset="0"/>
                <a:ea typeface="Roboto Medium" panose="02000000000000000000" pitchFamily="2" charset="0"/>
              </a:rPr>
              <a:t>GIẢNG VIÊN HƯỚNG DẪN: THS. KIỀU TUẤN DŨNG</a:t>
            </a:r>
            <a:endParaRPr sz="13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91" name="Google Shape;991;p58"/>
          <p:cNvSpPr txBox="1">
            <a:spLocks noGrp="1"/>
          </p:cNvSpPr>
          <p:nvPr>
            <p:ph type="ctrTitle"/>
          </p:nvPr>
        </p:nvSpPr>
        <p:spPr>
          <a:xfrm>
            <a:off x="2041814" y="1728711"/>
            <a:ext cx="5351400" cy="8288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b="1" dirty="0">
                <a:latin typeface="Montserrat" panose="00000500000000000000" pitchFamily="2" charset="0"/>
              </a:rPr>
              <a:t>XÂY DỰNG HỆ THỐNG </a:t>
            </a:r>
            <a:r>
              <a:rPr lang="en-US" sz="2200" b="1" dirty="0">
                <a:latin typeface="Montserrat" panose="00000500000000000000" pitchFamily="2" charset="0"/>
              </a:rPr>
              <a:t>KHÁM</a:t>
            </a:r>
            <a:r>
              <a:rPr lang="en-US" sz="2000" b="1" dirty="0">
                <a:latin typeface="Montserrat" panose="00000500000000000000" pitchFamily="2" charset="0"/>
              </a:rPr>
              <a:t> PHÁ THẾ GIỚI ĐỘNG VẬT HOANG DÃ</a:t>
            </a:r>
            <a:endParaRPr sz="2000" b="1" dirty="0">
              <a:latin typeface="Montserrat" panose="00000500000000000000" pitchFamily="2" charset="0"/>
            </a:endParaRPr>
          </a:p>
        </p:txBody>
      </p:sp>
      <p:grpSp>
        <p:nvGrpSpPr>
          <p:cNvPr id="992" name="Google Shape;992;p58"/>
          <p:cNvGrpSpPr/>
          <p:nvPr/>
        </p:nvGrpSpPr>
        <p:grpSpPr>
          <a:xfrm flipH="1">
            <a:off x="1667855" y="3348385"/>
            <a:ext cx="864824" cy="693028"/>
            <a:chOff x="10049025" y="922900"/>
            <a:chExt cx="537625" cy="430800"/>
          </a:xfrm>
        </p:grpSpPr>
        <p:sp>
          <p:nvSpPr>
            <p:cNvPr id="993" name="Google Shape;993;p58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8"/>
          <p:cNvGrpSpPr/>
          <p:nvPr/>
        </p:nvGrpSpPr>
        <p:grpSpPr>
          <a:xfrm rot="1628208">
            <a:off x="6869002" y="3311891"/>
            <a:ext cx="587736" cy="781797"/>
            <a:chOff x="3600400" y="2783875"/>
            <a:chExt cx="402275" cy="535100"/>
          </a:xfrm>
        </p:grpSpPr>
        <p:sp>
          <p:nvSpPr>
            <p:cNvPr id="1026" name="Google Shape;1026;p58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771300D-FC58-4EED-9C3F-711A7B7FC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657" y="168213"/>
            <a:ext cx="2157595" cy="1618767"/>
          </a:xfrm>
          <a:prstGeom prst="rect">
            <a:avLst/>
          </a:prstGeom>
        </p:spPr>
      </p:pic>
      <p:sp>
        <p:nvSpPr>
          <p:cNvPr id="48" name="Google Shape;990;p58">
            <a:extLst>
              <a:ext uri="{FF2B5EF4-FFF2-40B4-BE49-F238E27FC236}">
                <a16:creationId xmlns:a16="http://schemas.microsoft.com/office/drawing/2014/main" id="{42A9ADD5-57BD-492D-883A-95B8090686B5}"/>
              </a:ext>
            </a:extLst>
          </p:cNvPr>
          <p:cNvSpPr txBox="1">
            <a:spLocks/>
          </p:cNvSpPr>
          <p:nvPr/>
        </p:nvSpPr>
        <p:spPr>
          <a:xfrm>
            <a:off x="2887124" y="512825"/>
            <a:ext cx="3818651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1400" b="1" dirty="0">
                <a:latin typeface="Roboto Medium" panose="02000000000000000000" pitchFamily="2" charset="0"/>
                <a:ea typeface="Roboto Medium" panose="02000000000000000000" pitchFamily="2" charset="0"/>
                <a:sym typeface="Century Gothic"/>
              </a:rPr>
              <a:t>TRƯỜNG ĐẠI HỌC THỦY LỢI </a:t>
            </a:r>
          </a:p>
          <a:p>
            <a:pPr marL="0" indent="0"/>
            <a:r>
              <a:rPr lang="en-US" sz="1400" b="1" dirty="0">
                <a:latin typeface="Roboto Medium" panose="02000000000000000000" pitchFamily="2" charset="0"/>
                <a:ea typeface="Roboto Medium" panose="02000000000000000000" pitchFamily="2" charset="0"/>
                <a:sym typeface="Century Gothic"/>
              </a:rPr>
              <a:t>KHOA CÔNG NGHỆ THÔNG TIN </a:t>
            </a:r>
          </a:p>
        </p:txBody>
      </p:sp>
      <p:sp>
        <p:nvSpPr>
          <p:cNvPr id="49" name="Google Shape;990;p58">
            <a:extLst>
              <a:ext uri="{FF2B5EF4-FFF2-40B4-BE49-F238E27FC236}">
                <a16:creationId xmlns:a16="http://schemas.microsoft.com/office/drawing/2014/main" id="{55459961-BA80-4041-A071-9C2F64202D93}"/>
              </a:ext>
            </a:extLst>
          </p:cNvPr>
          <p:cNvSpPr txBox="1">
            <a:spLocks/>
          </p:cNvSpPr>
          <p:nvPr/>
        </p:nvSpPr>
        <p:spPr>
          <a:xfrm>
            <a:off x="2427839" y="1325614"/>
            <a:ext cx="4635900" cy="362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1400" b="1" dirty="0">
                <a:latin typeface="Roboto Medium" panose="02000000000000000000" pitchFamily="2" charset="0"/>
                <a:ea typeface="Roboto Medium" panose="02000000000000000000" pitchFamily="2" charset="0"/>
              </a:rPr>
              <a:t>ĐỒ ÁN TỐT NGHIỆP</a:t>
            </a:r>
            <a:endParaRPr lang="vi-VN" sz="1400" b="1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6" name="Google Shape;4056;p117"/>
          <p:cNvSpPr txBox="1">
            <a:spLocks noGrp="1"/>
          </p:cNvSpPr>
          <p:nvPr>
            <p:ph type="title"/>
          </p:nvPr>
        </p:nvSpPr>
        <p:spPr>
          <a:xfrm>
            <a:off x="1460045" y="733076"/>
            <a:ext cx="6194436" cy="1047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Roboto Medium" panose="02000000000000000000" pitchFamily="2" charset="0"/>
                <a:ea typeface="Roboto Medium" panose="02000000000000000000" pitchFamily="2" charset="0"/>
              </a:rPr>
              <a:t>TRÂN TRỌNG CẢM ƠN HỘI ĐỒNG ĐÃ LẮNG NGHE</a:t>
            </a:r>
            <a:endParaRPr sz="28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FE11174-8667-4886-AF76-B0309C305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8594" y="2194842"/>
            <a:ext cx="2907600" cy="1133700"/>
          </a:xfrm>
        </p:spPr>
        <p:txBody>
          <a:bodyPr/>
          <a:lstStyle/>
          <a:p>
            <a:endParaRPr lang="en-US"/>
          </a:p>
        </p:txBody>
      </p:sp>
      <p:sp>
        <p:nvSpPr>
          <p:cNvPr id="4057" name="Google Shape;4057;p117"/>
          <p:cNvSpPr/>
          <p:nvPr/>
        </p:nvSpPr>
        <p:spPr>
          <a:xfrm>
            <a:off x="1595566" y="3737225"/>
            <a:ext cx="8933" cy="3970"/>
          </a:xfrm>
          <a:custGeom>
            <a:avLst/>
            <a:gdLst/>
            <a:ahLst/>
            <a:cxnLst/>
            <a:rect l="l" t="t" r="r" b="b"/>
            <a:pathLst>
              <a:path w="369" h="164" extrusionOk="0">
                <a:moveTo>
                  <a:pt x="1" y="0"/>
                </a:moveTo>
                <a:cubicBezTo>
                  <a:pt x="164" y="0"/>
                  <a:pt x="164" y="0"/>
                  <a:pt x="369" y="164"/>
                </a:cubicBezTo>
                <a:lnTo>
                  <a:pt x="369" y="0"/>
                </a:lnTo>
                <a:close/>
              </a:path>
            </a:pathLst>
          </a:custGeom>
          <a:solidFill>
            <a:srgbClr val="BBDE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117"/>
          <p:cNvSpPr/>
          <p:nvPr/>
        </p:nvSpPr>
        <p:spPr>
          <a:xfrm>
            <a:off x="1930052" y="3862886"/>
            <a:ext cx="3970" cy="7941"/>
          </a:xfrm>
          <a:custGeom>
            <a:avLst/>
            <a:gdLst/>
            <a:ahLst/>
            <a:cxnLst/>
            <a:rect l="l" t="t" r="r" b="b"/>
            <a:pathLst>
              <a:path w="164" h="328" extrusionOk="0">
                <a:moveTo>
                  <a:pt x="164" y="1"/>
                </a:moveTo>
                <a:cubicBezTo>
                  <a:pt x="164" y="164"/>
                  <a:pt x="164" y="328"/>
                  <a:pt x="0" y="328"/>
                </a:cubicBezTo>
                <a:lnTo>
                  <a:pt x="0" y="328"/>
                </a:lnTo>
                <a:cubicBezTo>
                  <a:pt x="164" y="328"/>
                  <a:pt x="164" y="164"/>
                  <a:pt x="164" y="1"/>
                </a:cubicBezTo>
                <a:close/>
              </a:path>
            </a:pathLst>
          </a:custGeom>
          <a:solidFill>
            <a:srgbClr val="6095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117"/>
          <p:cNvSpPr/>
          <p:nvPr/>
        </p:nvSpPr>
        <p:spPr>
          <a:xfrm>
            <a:off x="6232196" y="2974744"/>
            <a:ext cx="16689" cy="109795"/>
          </a:xfrm>
          <a:custGeom>
            <a:avLst/>
            <a:gdLst/>
            <a:ahLst/>
            <a:cxnLst/>
            <a:rect l="l" t="t" r="r" b="b"/>
            <a:pathLst>
              <a:path w="696" h="4579" extrusionOk="0">
                <a:moveTo>
                  <a:pt x="0" y="0"/>
                </a:moveTo>
                <a:lnTo>
                  <a:pt x="0" y="4088"/>
                </a:lnTo>
                <a:lnTo>
                  <a:pt x="695" y="4578"/>
                </a:lnTo>
                <a:lnTo>
                  <a:pt x="695" y="695"/>
                </a:lnTo>
                <a:lnTo>
                  <a:pt x="0" y="0"/>
                </a:lnTo>
                <a:close/>
              </a:path>
            </a:pathLst>
          </a:custGeom>
          <a:solidFill>
            <a:srgbClr val="0652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117"/>
          <p:cNvSpPr/>
          <p:nvPr/>
        </p:nvSpPr>
        <p:spPr>
          <a:xfrm>
            <a:off x="6048906" y="3550056"/>
            <a:ext cx="3956" cy="86273"/>
          </a:xfrm>
          <a:custGeom>
            <a:avLst/>
            <a:gdLst/>
            <a:ahLst/>
            <a:cxnLst/>
            <a:rect l="l" t="t" r="r" b="b"/>
            <a:pathLst>
              <a:path w="165" h="3598" extrusionOk="0">
                <a:moveTo>
                  <a:pt x="164" y="0"/>
                </a:moveTo>
                <a:lnTo>
                  <a:pt x="1" y="3597"/>
                </a:lnTo>
                <a:lnTo>
                  <a:pt x="1" y="3597"/>
                </a:ln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7E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117"/>
          <p:cNvSpPr/>
          <p:nvPr/>
        </p:nvSpPr>
        <p:spPr>
          <a:xfrm>
            <a:off x="6150838" y="3142329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close/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DCDA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117"/>
          <p:cNvSpPr/>
          <p:nvPr/>
        </p:nvSpPr>
        <p:spPr>
          <a:xfrm>
            <a:off x="6011668" y="3138420"/>
            <a:ext cx="143124" cy="109795"/>
          </a:xfrm>
          <a:custGeom>
            <a:avLst/>
            <a:gdLst/>
            <a:ahLst/>
            <a:cxnLst/>
            <a:rect l="l" t="t" r="r" b="b"/>
            <a:pathLst>
              <a:path w="5969" h="4579" extrusionOk="0">
                <a:moveTo>
                  <a:pt x="4783" y="0"/>
                </a:moveTo>
                <a:cubicBezTo>
                  <a:pt x="3066" y="1186"/>
                  <a:pt x="1554" y="2535"/>
                  <a:pt x="1" y="3720"/>
                </a:cubicBezTo>
                <a:cubicBezTo>
                  <a:pt x="328" y="4088"/>
                  <a:pt x="859" y="4251"/>
                  <a:pt x="1186" y="4578"/>
                </a:cubicBezTo>
                <a:cubicBezTo>
                  <a:pt x="2739" y="3393"/>
                  <a:pt x="4415" y="2044"/>
                  <a:pt x="5968" y="818"/>
                </a:cubicBezTo>
                <a:cubicBezTo>
                  <a:pt x="5968" y="491"/>
                  <a:pt x="5968" y="327"/>
                  <a:pt x="5805" y="164"/>
                </a:cubicBezTo>
                <a:cubicBezTo>
                  <a:pt x="5641" y="0"/>
                  <a:pt x="5437" y="0"/>
                  <a:pt x="5273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117"/>
          <p:cNvSpPr/>
          <p:nvPr/>
        </p:nvSpPr>
        <p:spPr>
          <a:xfrm>
            <a:off x="5742151" y="3436375"/>
            <a:ext cx="12756" cy="45103"/>
          </a:xfrm>
          <a:custGeom>
            <a:avLst/>
            <a:gdLst/>
            <a:ahLst/>
            <a:cxnLst/>
            <a:rect l="l" t="t" r="r" b="b"/>
            <a:pathLst>
              <a:path w="532" h="1881" extrusionOk="0">
                <a:moveTo>
                  <a:pt x="327" y="164"/>
                </a:moveTo>
                <a:cubicBezTo>
                  <a:pt x="532" y="491"/>
                  <a:pt x="164" y="1185"/>
                  <a:pt x="0" y="1880"/>
                </a:cubicBezTo>
                <a:lnTo>
                  <a:pt x="0" y="1880"/>
                </a:lnTo>
                <a:cubicBezTo>
                  <a:pt x="164" y="1185"/>
                  <a:pt x="532" y="491"/>
                  <a:pt x="327" y="164"/>
                </a:cubicBezTo>
                <a:close/>
                <a:moveTo>
                  <a:pt x="327" y="0"/>
                </a:moveTo>
                <a:lnTo>
                  <a:pt x="327" y="164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117"/>
          <p:cNvSpPr/>
          <p:nvPr/>
        </p:nvSpPr>
        <p:spPr>
          <a:xfrm>
            <a:off x="5742151" y="3419710"/>
            <a:ext cx="41170" cy="61767"/>
          </a:xfrm>
          <a:custGeom>
            <a:avLst/>
            <a:gdLst/>
            <a:ahLst/>
            <a:cxnLst/>
            <a:rect l="l" t="t" r="r" b="b"/>
            <a:pathLst>
              <a:path w="1717" h="2576" extrusionOk="0">
                <a:moveTo>
                  <a:pt x="1186" y="0"/>
                </a:moveTo>
                <a:cubicBezTo>
                  <a:pt x="859" y="164"/>
                  <a:pt x="532" y="327"/>
                  <a:pt x="327" y="695"/>
                </a:cubicBezTo>
                <a:lnTo>
                  <a:pt x="327" y="859"/>
                </a:lnTo>
                <a:cubicBezTo>
                  <a:pt x="532" y="1186"/>
                  <a:pt x="164" y="1880"/>
                  <a:pt x="0" y="2575"/>
                </a:cubicBezTo>
                <a:cubicBezTo>
                  <a:pt x="532" y="2044"/>
                  <a:pt x="1022" y="1717"/>
                  <a:pt x="1717" y="1186"/>
                </a:cubicBezTo>
                <a:cubicBezTo>
                  <a:pt x="1349" y="859"/>
                  <a:pt x="1186" y="327"/>
                  <a:pt x="1186" y="0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117"/>
          <p:cNvSpPr/>
          <p:nvPr/>
        </p:nvSpPr>
        <p:spPr>
          <a:xfrm>
            <a:off x="6117508" y="3293272"/>
            <a:ext cx="24529" cy="16689"/>
          </a:xfrm>
          <a:custGeom>
            <a:avLst/>
            <a:gdLst/>
            <a:ahLst/>
            <a:cxnLst/>
            <a:rect l="l" t="t" r="r" b="b"/>
            <a:pathLst>
              <a:path w="1023" h="696" extrusionOk="0">
                <a:moveTo>
                  <a:pt x="1" y="0"/>
                </a:moveTo>
                <a:lnTo>
                  <a:pt x="1" y="0"/>
                </a:lnTo>
                <a:cubicBezTo>
                  <a:pt x="205" y="327"/>
                  <a:pt x="532" y="491"/>
                  <a:pt x="1023" y="695"/>
                </a:cubicBezTo>
                <a:lnTo>
                  <a:pt x="1023" y="491"/>
                </a:lnTo>
                <a:cubicBezTo>
                  <a:pt x="532" y="491"/>
                  <a:pt x="369" y="32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117"/>
          <p:cNvSpPr/>
          <p:nvPr/>
        </p:nvSpPr>
        <p:spPr>
          <a:xfrm>
            <a:off x="5803895" y="3542216"/>
            <a:ext cx="32370" cy="12756"/>
          </a:xfrm>
          <a:custGeom>
            <a:avLst/>
            <a:gdLst/>
            <a:ahLst/>
            <a:cxnLst/>
            <a:rect l="l" t="t" r="r" b="b"/>
            <a:pathLst>
              <a:path w="1350" h="532" extrusionOk="0">
                <a:moveTo>
                  <a:pt x="1349" y="0"/>
                </a:moveTo>
                <a:cubicBezTo>
                  <a:pt x="1022" y="0"/>
                  <a:pt x="491" y="164"/>
                  <a:pt x="0" y="532"/>
                </a:cubicBezTo>
                <a:lnTo>
                  <a:pt x="0" y="532"/>
                </a:lnTo>
                <a:cubicBezTo>
                  <a:pt x="491" y="164"/>
                  <a:pt x="1022" y="0"/>
                  <a:pt x="1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117"/>
          <p:cNvSpPr/>
          <p:nvPr/>
        </p:nvSpPr>
        <p:spPr>
          <a:xfrm>
            <a:off x="5836242" y="354221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E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117"/>
          <p:cNvSpPr/>
          <p:nvPr/>
        </p:nvSpPr>
        <p:spPr>
          <a:xfrm>
            <a:off x="5836242" y="3538283"/>
            <a:ext cx="20597" cy="3956"/>
          </a:xfrm>
          <a:custGeom>
            <a:avLst/>
            <a:gdLst/>
            <a:ahLst/>
            <a:cxnLst/>
            <a:rect l="l" t="t" r="r" b="b"/>
            <a:pathLst>
              <a:path w="859" h="165" extrusionOk="0">
                <a:moveTo>
                  <a:pt x="858" y="164"/>
                </a:moveTo>
                <a:lnTo>
                  <a:pt x="858" y="164"/>
                </a:lnTo>
                <a:lnTo>
                  <a:pt x="858" y="164"/>
                </a:lnTo>
                <a:lnTo>
                  <a:pt x="858" y="164"/>
                </a:lnTo>
                <a:close/>
                <a:moveTo>
                  <a:pt x="491" y="1"/>
                </a:moveTo>
                <a:cubicBezTo>
                  <a:pt x="327" y="1"/>
                  <a:pt x="164" y="164"/>
                  <a:pt x="0" y="164"/>
                </a:cubicBezTo>
                <a:lnTo>
                  <a:pt x="0" y="164"/>
                </a:lnTo>
                <a:cubicBezTo>
                  <a:pt x="164" y="164"/>
                  <a:pt x="327" y="1"/>
                  <a:pt x="491" y="1"/>
                </a:cubicBezTo>
                <a:cubicBezTo>
                  <a:pt x="491" y="1"/>
                  <a:pt x="695" y="164"/>
                  <a:pt x="858" y="164"/>
                </a:cubicBezTo>
                <a:cubicBezTo>
                  <a:pt x="695" y="164"/>
                  <a:pt x="491" y="1"/>
                  <a:pt x="491" y="1"/>
                </a:cubicBez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117"/>
          <p:cNvSpPr/>
          <p:nvPr/>
        </p:nvSpPr>
        <p:spPr>
          <a:xfrm>
            <a:off x="5803895" y="3517710"/>
            <a:ext cx="68625" cy="37262"/>
          </a:xfrm>
          <a:custGeom>
            <a:avLst/>
            <a:gdLst/>
            <a:ahLst/>
            <a:cxnLst/>
            <a:rect l="l" t="t" r="r" b="b"/>
            <a:pathLst>
              <a:path w="2862" h="1554" extrusionOk="0">
                <a:moveTo>
                  <a:pt x="1676" y="1"/>
                </a:moveTo>
                <a:cubicBezTo>
                  <a:pt x="1186" y="532"/>
                  <a:pt x="491" y="1022"/>
                  <a:pt x="0" y="1554"/>
                </a:cubicBezTo>
                <a:cubicBezTo>
                  <a:pt x="491" y="1186"/>
                  <a:pt x="1022" y="1022"/>
                  <a:pt x="1349" y="1022"/>
                </a:cubicBezTo>
                <a:cubicBezTo>
                  <a:pt x="1513" y="1022"/>
                  <a:pt x="1676" y="859"/>
                  <a:pt x="1840" y="859"/>
                </a:cubicBezTo>
                <a:cubicBezTo>
                  <a:pt x="1840" y="859"/>
                  <a:pt x="2044" y="1022"/>
                  <a:pt x="2207" y="1022"/>
                </a:cubicBezTo>
                <a:cubicBezTo>
                  <a:pt x="2534" y="859"/>
                  <a:pt x="2698" y="695"/>
                  <a:pt x="2861" y="532"/>
                </a:cubicBezTo>
                <a:cubicBezTo>
                  <a:pt x="2371" y="328"/>
                  <a:pt x="2044" y="164"/>
                  <a:pt x="1676" y="1"/>
                </a:cubicBezTo>
                <a:close/>
              </a:path>
            </a:pathLst>
          </a:custGeom>
          <a:solidFill>
            <a:srgbClr val="B8D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117"/>
          <p:cNvSpPr/>
          <p:nvPr/>
        </p:nvSpPr>
        <p:spPr>
          <a:xfrm>
            <a:off x="5930333" y="3668653"/>
            <a:ext cx="7865" cy="3932"/>
          </a:xfrm>
          <a:custGeom>
            <a:avLst/>
            <a:gdLst/>
            <a:ahLst/>
            <a:cxnLst/>
            <a:rect l="l" t="t" r="r" b="b"/>
            <a:pathLst>
              <a:path w="328" h="164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164"/>
                </a:moveTo>
                <a:lnTo>
                  <a:pt x="164" y="164"/>
                </a:lnTo>
                <a:lnTo>
                  <a:pt x="164" y="164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164" y="0"/>
                </a:moveTo>
                <a:lnTo>
                  <a:pt x="164" y="0"/>
                </a:lnTo>
                <a:lnTo>
                  <a:pt x="164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lnTo>
                  <a:pt x="327" y="0"/>
                </a:lnTo>
                <a:close/>
                <a:moveTo>
                  <a:pt x="327" y="0"/>
                </a:moveTo>
                <a:lnTo>
                  <a:pt x="327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117"/>
          <p:cNvSpPr/>
          <p:nvPr/>
        </p:nvSpPr>
        <p:spPr>
          <a:xfrm>
            <a:off x="6052838" y="355005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F3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3" name="Google Shape;4083;p117"/>
          <p:cNvSpPr/>
          <p:nvPr/>
        </p:nvSpPr>
        <p:spPr>
          <a:xfrm>
            <a:off x="6052838" y="355005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AE4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4" name="Google Shape;4084;p117"/>
          <p:cNvGrpSpPr/>
          <p:nvPr/>
        </p:nvGrpSpPr>
        <p:grpSpPr>
          <a:xfrm>
            <a:off x="1382324" y="4452721"/>
            <a:ext cx="6289257" cy="539081"/>
            <a:chOff x="3457434" y="4469778"/>
            <a:chExt cx="6350017" cy="544289"/>
          </a:xfrm>
        </p:grpSpPr>
        <p:sp>
          <p:nvSpPr>
            <p:cNvPr id="4085" name="Google Shape;4085;p117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17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17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17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17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17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17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17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17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17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17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17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17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17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17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17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17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17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17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17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17"/>
            <p:cNvSpPr/>
            <p:nvPr/>
          </p:nvSpPr>
          <p:spPr>
            <a:xfrm>
              <a:off x="3494040" y="4494520"/>
              <a:ext cx="6313411" cy="12880"/>
            </a:xfrm>
            <a:custGeom>
              <a:avLst/>
              <a:gdLst/>
              <a:ahLst/>
              <a:cxnLst/>
              <a:rect l="l" t="t" r="r" b="b"/>
              <a:pathLst>
                <a:path w="260777" h="532" extrusionOk="0">
                  <a:moveTo>
                    <a:pt x="1" y="0"/>
                  </a:moveTo>
                  <a:lnTo>
                    <a:pt x="1" y="532"/>
                  </a:lnTo>
                  <a:cubicBezTo>
                    <a:pt x="369" y="368"/>
                    <a:pt x="696" y="164"/>
                    <a:pt x="1227" y="0"/>
                  </a:cubicBezTo>
                  <a:close/>
                  <a:moveTo>
                    <a:pt x="217491" y="0"/>
                  </a:moveTo>
                  <a:lnTo>
                    <a:pt x="218350" y="532"/>
                  </a:lnTo>
                  <a:lnTo>
                    <a:pt x="224317" y="532"/>
                  </a:lnTo>
                  <a:lnTo>
                    <a:pt x="224154" y="0"/>
                  </a:lnTo>
                  <a:close/>
                  <a:moveTo>
                    <a:pt x="255463" y="0"/>
                  </a:moveTo>
                  <a:lnTo>
                    <a:pt x="255463" y="532"/>
                  </a:lnTo>
                  <a:lnTo>
                    <a:pt x="260777" y="532"/>
                  </a:lnTo>
                  <a:lnTo>
                    <a:pt x="2607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6" name="Google Shape;4106;p117"/>
          <p:cNvSpPr/>
          <p:nvPr/>
        </p:nvSpPr>
        <p:spPr>
          <a:xfrm>
            <a:off x="1982219" y="2086033"/>
            <a:ext cx="5114140" cy="3032321"/>
          </a:xfrm>
          <a:custGeom>
            <a:avLst/>
            <a:gdLst/>
            <a:ahLst/>
            <a:cxnLst/>
            <a:rect l="l" t="t" r="r" b="b"/>
            <a:pathLst>
              <a:path w="225135" h="134190" extrusionOk="0">
                <a:moveTo>
                  <a:pt x="41896" y="1"/>
                </a:moveTo>
                <a:cubicBezTo>
                  <a:pt x="37114" y="1"/>
                  <a:pt x="33190" y="3924"/>
                  <a:pt x="33190" y="8707"/>
                </a:cubicBezTo>
                <a:lnTo>
                  <a:pt x="33190" y="102349"/>
                </a:lnTo>
                <a:lnTo>
                  <a:pt x="1676" y="125197"/>
                </a:lnTo>
                <a:lnTo>
                  <a:pt x="2044" y="125197"/>
                </a:lnTo>
                <a:cubicBezTo>
                  <a:pt x="859" y="126015"/>
                  <a:pt x="0" y="127568"/>
                  <a:pt x="0" y="129081"/>
                </a:cubicBezTo>
                <a:cubicBezTo>
                  <a:pt x="0" y="131819"/>
                  <a:pt x="2371" y="134190"/>
                  <a:pt x="5109" y="134190"/>
                </a:cubicBezTo>
                <a:lnTo>
                  <a:pt x="220188" y="134190"/>
                </a:lnTo>
                <a:cubicBezTo>
                  <a:pt x="222927" y="134190"/>
                  <a:pt x="225134" y="131819"/>
                  <a:pt x="225134" y="129081"/>
                </a:cubicBezTo>
                <a:cubicBezTo>
                  <a:pt x="225134" y="127732"/>
                  <a:pt x="224644" y="126383"/>
                  <a:pt x="223622" y="125524"/>
                </a:cubicBezTo>
                <a:lnTo>
                  <a:pt x="223785" y="125524"/>
                </a:lnTo>
                <a:lnTo>
                  <a:pt x="192762" y="102349"/>
                </a:lnTo>
                <a:lnTo>
                  <a:pt x="192762" y="8707"/>
                </a:lnTo>
                <a:cubicBezTo>
                  <a:pt x="192762" y="3924"/>
                  <a:pt x="188879" y="1"/>
                  <a:pt x="1840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7" name="Google Shape;4107;p117"/>
          <p:cNvGrpSpPr/>
          <p:nvPr/>
        </p:nvGrpSpPr>
        <p:grpSpPr>
          <a:xfrm>
            <a:off x="6568961" y="1831696"/>
            <a:ext cx="1176128" cy="2845470"/>
            <a:chOff x="7907551" y="-114309"/>
            <a:chExt cx="1908059" cy="4616272"/>
          </a:xfrm>
        </p:grpSpPr>
        <p:sp>
          <p:nvSpPr>
            <p:cNvPr id="4108" name="Google Shape;4108;p117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17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17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17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17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17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17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17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17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17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17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17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17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17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17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17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4" name="Google Shape;4124;p117"/>
          <p:cNvSpPr/>
          <p:nvPr/>
        </p:nvSpPr>
        <p:spPr>
          <a:xfrm>
            <a:off x="1966810" y="2090990"/>
            <a:ext cx="5145459" cy="3032302"/>
          </a:xfrm>
          <a:custGeom>
            <a:avLst/>
            <a:gdLst/>
            <a:ahLst/>
            <a:cxnLst/>
            <a:rect l="l" t="t" r="r" b="b"/>
            <a:pathLst>
              <a:path w="225626" h="134722" extrusionOk="0">
                <a:moveTo>
                  <a:pt x="184261" y="491"/>
                </a:moveTo>
                <a:cubicBezTo>
                  <a:pt x="186468" y="491"/>
                  <a:pt x="188675" y="1513"/>
                  <a:pt x="190228" y="3066"/>
                </a:cubicBezTo>
                <a:cubicBezTo>
                  <a:pt x="191577" y="4578"/>
                  <a:pt x="192599" y="6622"/>
                  <a:pt x="192599" y="9034"/>
                </a:cubicBezTo>
                <a:lnTo>
                  <a:pt x="192599" y="102839"/>
                </a:lnTo>
                <a:lnTo>
                  <a:pt x="223381" y="125714"/>
                </a:lnTo>
                <a:lnTo>
                  <a:pt x="223581" y="126015"/>
                </a:lnTo>
                <a:cubicBezTo>
                  <a:pt x="224440" y="126873"/>
                  <a:pt x="225135" y="128059"/>
                  <a:pt x="225135" y="129408"/>
                </a:cubicBezTo>
                <a:cubicBezTo>
                  <a:pt x="225135" y="130797"/>
                  <a:pt x="224603" y="131983"/>
                  <a:pt x="223581" y="132841"/>
                </a:cubicBezTo>
                <a:cubicBezTo>
                  <a:pt x="222764" y="133699"/>
                  <a:pt x="221538" y="134190"/>
                  <a:pt x="220352" y="134190"/>
                </a:cubicBezTo>
                <a:lnTo>
                  <a:pt x="5273" y="134190"/>
                </a:lnTo>
                <a:cubicBezTo>
                  <a:pt x="3884" y="134190"/>
                  <a:pt x="2698" y="133699"/>
                  <a:pt x="1840" y="132841"/>
                </a:cubicBezTo>
                <a:cubicBezTo>
                  <a:pt x="1023" y="131983"/>
                  <a:pt x="491" y="130797"/>
                  <a:pt x="491" y="129408"/>
                </a:cubicBezTo>
                <a:cubicBezTo>
                  <a:pt x="491" y="127895"/>
                  <a:pt x="1186" y="126546"/>
                  <a:pt x="2371" y="125688"/>
                </a:cubicBezTo>
                <a:lnTo>
                  <a:pt x="2862" y="125157"/>
                </a:lnTo>
                <a:lnTo>
                  <a:pt x="2698" y="125157"/>
                </a:lnTo>
                <a:lnTo>
                  <a:pt x="33722" y="102839"/>
                </a:lnTo>
                <a:lnTo>
                  <a:pt x="33722" y="9034"/>
                </a:lnTo>
                <a:cubicBezTo>
                  <a:pt x="33722" y="6622"/>
                  <a:pt x="34539" y="4578"/>
                  <a:pt x="36092" y="3066"/>
                </a:cubicBezTo>
                <a:cubicBezTo>
                  <a:pt x="37605" y="1513"/>
                  <a:pt x="39853" y="491"/>
                  <a:pt x="42060" y="491"/>
                </a:cubicBezTo>
                <a:close/>
                <a:moveTo>
                  <a:pt x="42060" y="1"/>
                </a:moveTo>
                <a:cubicBezTo>
                  <a:pt x="37114" y="1"/>
                  <a:pt x="33190" y="4088"/>
                  <a:pt x="33190" y="9034"/>
                </a:cubicBezTo>
                <a:lnTo>
                  <a:pt x="33190" y="102676"/>
                </a:lnTo>
                <a:lnTo>
                  <a:pt x="1023" y="125688"/>
                </a:lnTo>
                <a:lnTo>
                  <a:pt x="1589" y="125688"/>
                </a:lnTo>
                <a:cubicBezTo>
                  <a:pt x="620" y="126584"/>
                  <a:pt x="1" y="127949"/>
                  <a:pt x="1" y="129408"/>
                </a:cubicBezTo>
                <a:cubicBezTo>
                  <a:pt x="1" y="132310"/>
                  <a:pt x="2371" y="134721"/>
                  <a:pt x="5273" y="134721"/>
                </a:cubicBezTo>
                <a:lnTo>
                  <a:pt x="220352" y="134721"/>
                </a:lnTo>
                <a:cubicBezTo>
                  <a:pt x="223254" y="134721"/>
                  <a:pt x="225625" y="132310"/>
                  <a:pt x="225625" y="129408"/>
                </a:cubicBezTo>
                <a:cubicBezTo>
                  <a:pt x="225625" y="128054"/>
                  <a:pt x="225101" y="126962"/>
                  <a:pt x="224258" y="126015"/>
                </a:cubicBezTo>
                <a:lnTo>
                  <a:pt x="224603" y="126015"/>
                </a:lnTo>
                <a:lnTo>
                  <a:pt x="223949" y="125530"/>
                </a:lnTo>
                <a:lnTo>
                  <a:pt x="223949" y="125530"/>
                </a:lnTo>
                <a:lnTo>
                  <a:pt x="223949" y="125524"/>
                </a:lnTo>
                <a:lnTo>
                  <a:pt x="223942" y="125524"/>
                </a:lnTo>
                <a:lnTo>
                  <a:pt x="193130" y="102676"/>
                </a:lnTo>
                <a:lnTo>
                  <a:pt x="193130" y="9034"/>
                </a:lnTo>
                <a:cubicBezTo>
                  <a:pt x="193130" y="4088"/>
                  <a:pt x="189043" y="1"/>
                  <a:pt x="184261" y="1"/>
                </a:cubicBezTo>
                <a:close/>
              </a:path>
            </a:pathLst>
          </a:custGeom>
          <a:solidFill>
            <a:srgbClr val="006FE6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5" name="Google Shape;4125;p117"/>
          <p:cNvSpPr/>
          <p:nvPr/>
        </p:nvSpPr>
        <p:spPr>
          <a:xfrm>
            <a:off x="2053320" y="4930128"/>
            <a:ext cx="5013245" cy="10622"/>
          </a:xfrm>
          <a:custGeom>
            <a:avLst/>
            <a:gdLst/>
            <a:ahLst/>
            <a:cxnLst/>
            <a:rect l="l" t="t" r="r" b="b"/>
            <a:pathLst>
              <a:path w="219044" h="696" extrusionOk="0">
                <a:moveTo>
                  <a:pt x="0" y="1"/>
                </a:moveTo>
                <a:lnTo>
                  <a:pt x="0" y="695"/>
                </a:lnTo>
                <a:lnTo>
                  <a:pt x="219044" y="695"/>
                </a:lnTo>
                <a:lnTo>
                  <a:pt x="219044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6" name="Google Shape;4126;p117"/>
          <p:cNvSpPr/>
          <p:nvPr/>
        </p:nvSpPr>
        <p:spPr>
          <a:xfrm>
            <a:off x="2354597" y="4455913"/>
            <a:ext cx="4422199" cy="367558"/>
          </a:xfrm>
          <a:custGeom>
            <a:avLst/>
            <a:gdLst/>
            <a:ahLst/>
            <a:cxnLst/>
            <a:rect l="l" t="t" r="r" b="b"/>
            <a:pathLst>
              <a:path w="192313" h="15329" extrusionOk="0">
                <a:moveTo>
                  <a:pt x="20806" y="164"/>
                </a:moveTo>
                <a:lnTo>
                  <a:pt x="44043" y="327"/>
                </a:lnTo>
                <a:lnTo>
                  <a:pt x="43777" y="327"/>
                </a:lnTo>
                <a:lnTo>
                  <a:pt x="42428" y="1840"/>
                </a:lnTo>
                <a:lnTo>
                  <a:pt x="30329" y="1676"/>
                </a:lnTo>
                <a:lnTo>
                  <a:pt x="32046" y="327"/>
                </a:lnTo>
                <a:lnTo>
                  <a:pt x="31188" y="327"/>
                </a:lnTo>
                <a:lnTo>
                  <a:pt x="29471" y="1676"/>
                </a:lnTo>
                <a:lnTo>
                  <a:pt x="18925" y="1676"/>
                </a:lnTo>
                <a:lnTo>
                  <a:pt x="20806" y="164"/>
                </a:lnTo>
                <a:close/>
                <a:moveTo>
                  <a:pt x="44632" y="332"/>
                </a:moveTo>
                <a:lnTo>
                  <a:pt x="67279" y="491"/>
                </a:lnTo>
                <a:lnTo>
                  <a:pt x="66625" y="2044"/>
                </a:lnTo>
                <a:lnTo>
                  <a:pt x="55876" y="2044"/>
                </a:lnTo>
                <a:lnTo>
                  <a:pt x="56897" y="491"/>
                </a:lnTo>
                <a:lnTo>
                  <a:pt x="56039" y="491"/>
                </a:lnTo>
                <a:lnTo>
                  <a:pt x="55017" y="1840"/>
                </a:lnTo>
                <a:lnTo>
                  <a:pt x="43286" y="1840"/>
                </a:lnTo>
                <a:lnTo>
                  <a:pt x="44632" y="332"/>
                </a:lnTo>
                <a:close/>
                <a:moveTo>
                  <a:pt x="68138" y="491"/>
                </a:moveTo>
                <a:lnTo>
                  <a:pt x="80073" y="654"/>
                </a:lnTo>
                <a:lnTo>
                  <a:pt x="79542" y="2208"/>
                </a:lnTo>
                <a:lnTo>
                  <a:pt x="67443" y="2044"/>
                </a:lnTo>
                <a:lnTo>
                  <a:pt x="68138" y="491"/>
                </a:lnTo>
                <a:close/>
                <a:moveTo>
                  <a:pt x="80727" y="654"/>
                </a:moveTo>
                <a:lnTo>
                  <a:pt x="92335" y="818"/>
                </a:lnTo>
                <a:lnTo>
                  <a:pt x="92335" y="2208"/>
                </a:lnTo>
                <a:lnTo>
                  <a:pt x="80400" y="2208"/>
                </a:lnTo>
                <a:lnTo>
                  <a:pt x="80727" y="654"/>
                </a:lnTo>
                <a:close/>
                <a:moveTo>
                  <a:pt x="104597" y="818"/>
                </a:moveTo>
                <a:lnTo>
                  <a:pt x="104761" y="2371"/>
                </a:lnTo>
                <a:lnTo>
                  <a:pt x="93194" y="2208"/>
                </a:lnTo>
                <a:lnTo>
                  <a:pt x="93194" y="818"/>
                </a:lnTo>
                <a:close/>
                <a:moveTo>
                  <a:pt x="105456" y="818"/>
                </a:moveTo>
                <a:lnTo>
                  <a:pt x="116492" y="1022"/>
                </a:lnTo>
                <a:lnTo>
                  <a:pt x="116860" y="2371"/>
                </a:lnTo>
                <a:lnTo>
                  <a:pt x="105619" y="2371"/>
                </a:lnTo>
                <a:lnTo>
                  <a:pt x="105456" y="818"/>
                </a:lnTo>
                <a:close/>
                <a:moveTo>
                  <a:pt x="128100" y="1022"/>
                </a:moveTo>
                <a:lnTo>
                  <a:pt x="128754" y="2535"/>
                </a:lnTo>
                <a:lnTo>
                  <a:pt x="117718" y="2371"/>
                </a:lnTo>
                <a:lnTo>
                  <a:pt x="117187" y="1022"/>
                </a:lnTo>
                <a:close/>
                <a:moveTo>
                  <a:pt x="128958" y="1022"/>
                </a:moveTo>
                <a:lnTo>
                  <a:pt x="139504" y="1186"/>
                </a:lnTo>
                <a:lnTo>
                  <a:pt x="140526" y="2535"/>
                </a:lnTo>
                <a:lnTo>
                  <a:pt x="129612" y="2535"/>
                </a:lnTo>
                <a:lnTo>
                  <a:pt x="128958" y="1022"/>
                </a:lnTo>
                <a:close/>
                <a:moveTo>
                  <a:pt x="150744" y="1186"/>
                </a:moveTo>
                <a:lnTo>
                  <a:pt x="151929" y="2698"/>
                </a:lnTo>
                <a:lnTo>
                  <a:pt x="141220" y="2535"/>
                </a:lnTo>
                <a:lnTo>
                  <a:pt x="140362" y="1186"/>
                </a:lnTo>
                <a:close/>
                <a:moveTo>
                  <a:pt x="151439" y="1186"/>
                </a:moveTo>
                <a:lnTo>
                  <a:pt x="162843" y="1349"/>
                </a:lnTo>
                <a:lnTo>
                  <a:pt x="164355" y="2698"/>
                </a:lnTo>
                <a:lnTo>
                  <a:pt x="152624" y="2698"/>
                </a:lnTo>
                <a:lnTo>
                  <a:pt x="151439" y="1186"/>
                </a:lnTo>
                <a:close/>
                <a:moveTo>
                  <a:pt x="163701" y="1349"/>
                </a:moveTo>
                <a:lnTo>
                  <a:pt x="174574" y="1513"/>
                </a:lnTo>
                <a:lnTo>
                  <a:pt x="176290" y="2862"/>
                </a:lnTo>
                <a:lnTo>
                  <a:pt x="165050" y="2698"/>
                </a:lnTo>
                <a:lnTo>
                  <a:pt x="163701" y="1349"/>
                </a:lnTo>
                <a:close/>
                <a:moveTo>
                  <a:pt x="18598" y="1840"/>
                </a:moveTo>
                <a:lnTo>
                  <a:pt x="29307" y="2044"/>
                </a:lnTo>
                <a:lnTo>
                  <a:pt x="27427" y="3556"/>
                </a:lnTo>
                <a:lnTo>
                  <a:pt x="16350" y="3556"/>
                </a:lnTo>
                <a:lnTo>
                  <a:pt x="18598" y="1840"/>
                </a:lnTo>
                <a:close/>
                <a:moveTo>
                  <a:pt x="42265" y="2044"/>
                </a:moveTo>
                <a:lnTo>
                  <a:pt x="40711" y="3720"/>
                </a:lnTo>
                <a:lnTo>
                  <a:pt x="28286" y="3556"/>
                </a:lnTo>
                <a:lnTo>
                  <a:pt x="30166" y="2044"/>
                </a:lnTo>
                <a:close/>
                <a:moveTo>
                  <a:pt x="43123" y="2044"/>
                </a:moveTo>
                <a:lnTo>
                  <a:pt x="54854" y="2208"/>
                </a:lnTo>
                <a:lnTo>
                  <a:pt x="53832" y="3720"/>
                </a:lnTo>
                <a:lnTo>
                  <a:pt x="41733" y="3720"/>
                </a:lnTo>
                <a:lnTo>
                  <a:pt x="43123" y="2044"/>
                </a:lnTo>
                <a:close/>
                <a:moveTo>
                  <a:pt x="66421" y="2208"/>
                </a:moveTo>
                <a:lnTo>
                  <a:pt x="65604" y="3883"/>
                </a:lnTo>
                <a:lnTo>
                  <a:pt x="54690" y="3720"/>
                </a:lnTo>
                <a:lnTo>
                  <a:pt x="55876" y="2208"/>
                </a:lnTo>
                <a:close/>
                <a:moveTo>
                  <a:pt x="67279" y="2208"/>
                </a:moveTo>
                <a:lnTo>
                  <a:pt x="79542" y="2371"/>
                </a:lnTo>
                <a:lnTo>
                  <a:pt x="79051" y="3883"/>
                </a:lnTo>
                <a:lnTo>
                  <a:pt x="66625" y="3883"/>
                </a:lnTo>
                <a:lnTo>
                  <a:pt x="67279" y="2208"/>
                </a:lnTo>
                <a:close/>
                <a:moveTo>
                  <a:pt x="92335" y="2371"/>
                </a:moveTo>
                <a:lnTo>
                  <a:pt x="92172" y="4088"/>
                </a:lnTo>
                <a:lnTo>
                  <a:pt x="79909" y="3883"/>
                </a:lnTo>
                <a:lnTo>
                  <a:pt x="80400" y="2371"/>
                </a:lnTo>
                <a:close/>
                <a:moveTo>
                  <a:pt x="93194" y="2371"/>
                </a:moveTo>
                <a:lnTo>
                  <a:pt x="104761" y="2535"/>
                </a:lnTo>
                <a:lnTo>
                  <a:pt x="104924" y="4088"/>
                </a:lnTo>
                <a:lnTo>
                  <a:pt x="92989" y="4088"/>
                </a:lnTo>
                <a:lnTo>
                  <a:pt x="93194" y="2371"/>
                </a:lnTo>
                <a:close/>
                <a:moveTo>
                  <a:pt x="117023" y="2535"/>
                </a:moveTo>
                <a:lnTo>
                  <a:pt x="117514" y="4088"/>
                </a:lnTo>
                <a:lnTo>
                  <a:pt x="105783" y="4088"/>
                </a:lnTo>
                <a:lnTo>
                  <a:pt x="105619" y="2535"/>
                </a:lnTo>
                <a:close/>
                <a:moveTo>
                  <a:pt x="117718" y="2535"/>
                </a:moveTo>
                <a:lnTo>
                  <a:pt x="128958" y="2698"/>
                </a:lnTo>
                <a:lnTo>
                  <a:pt x="129776" y="4251"/>
                </a:lnTo>
                <a:lnTo>
                  <a:pt x="118372" y="4088"/>
                </a:lnTo>
                <a:lnTo>
                  <a:pt x="117718" y="2535"/>
                </a:lnTo>
                <a:close/>
                <a:moveTo>
                  <a:pt x="140689" y="2698"/>
                </a:moveTo>
                <a:lnTo>
                  <a:pt x="141711" y="4251"/>
                </a:lnTo>
                <a:lnTo>
                  <a:pt x="130471" y="4251"/>
                </a:lnTo>
                <a:lnTo>
                  <a:pt x="129776" y="2698"/>
                </a:lnTo>
                <a:close/>
                <a:moveTo>
                  <a:pt x="141384" y="2698"/>
                </a:moveTo>
                <a:lnTo>
                  <a:pt x="152093" y="2862"/>
                </a:lnTo>
                <a:lnTo>
                  <a:pt x="153483" y="4415"/>
                </a:lnTo>
                <a:lnTo>
                  <a:pt x="153483" y="4415"/>
                </a:lnTo>
                <a:lnTo>
                  <a:pt x="142569" y="4251"/>
                </a:lnTo>
                <a:lnTo>
                  <a:pt x="141384" y="2698"/>
                </a:lnTo>
                <a:close/>
                <a:moveTo>
                  <a:pt x="164519" y="2862"/>
                </a:moveTo>
                <a:lnTo>
                  <a:pt x="166235" y="4415"/>
                </a:lnTo>
                <a:lnTo>
                  <a:pt x="154137" y="4415"/>
                </a:lnTo>
                <a:lnTo>
                  <a:pt x="152788" y="2862"/>
                </a:lnTo>
                <a:close/>
                <a:moveTo>
                  <a:pt x="165377" y="2862"/>
                </a:moveTo>
                <a:lnTo>
                  <a:pt x="176617" y="3066"/>
                </a:lnTo>
                <a:lnTo>
                  <a:pt x="178498" y="4415"/>
                </a:lnTo>
                <a:lnTo>
                  <a:pt x="166930" y="4415"/>
                </a:lnTo>
                <a:lnTo>
                  <a:pt x="165377" y="2862"/>
                </a:lnTo>
                <a:close/>
                <a:moveTo>
                  <a:pt x="16187" y="3720"/>
                </a:moveTo>
                <a:lnTo>
                  <a:pt x="27100" y="3883"/>
                </a:lnTo>
                <a:lnTo>
                  <a:pt x="25220" y="5600"/>
                </a:lnTo>
                <a:lnTo>
                  <a:pt x="13816" y="5600"/>
                </a:lnTo>
                <a:lnTo>
                  <a:pt x="16187" y="3720"/>
                </a:lnTo>
                <a:close/>
                <a:moveTo>
                  <a:pt x="40548" y="3883"/>
                </a:moveTo>
                <a:lnTo>
                  <a:pt x="39035" y="5600"/>
                </a:lnTo>
                <a:lnTo>
                  <a:pt x="26242" y="5600"/>
                </a:lnTo>
                <a:lnTo>
                  <a:pt x="28122" y="3883"/>
                </a:lnTo>
                <a:close/>
                <a:moveTo>
                  <a:pt x="53668" y="3883"/>
                </a:moveTo>
                <a:lnTo>
                  <a:pt x="52483" y="5764"/>
                </a:lnTo>
                <a:lnTo>
                  <a:pt x="40057" y="5600"/>
                </a:lnTo>
                <a:lnTo>
                  <a:pt x="41570" y="3883"/>
                </a:lnTo>
                <a:close/>
                <a:moveTo>
                  <a:pt x="54527" y="3883"/>
                </a:moveTo>
                <a:lnTo>
                  <a:pt x="65604" y="4088"/>
                </a:lnTo>
                <a:lnTo>
                  <a:pt x="64745" y="5764"/>
                </a:lnTo>
                <a:lnTo>
                  <a:pt x="53341" y="5764"/>
                </a:lnTo>
                <a:lnTo>
                  <a:pt x="54527" y="3883"/>
                </a:lnTo>
                <a:close/>
                <a:moveTo>
                  <a:pt x="79051" y="4088"/>
                </a:moveTo>
                <a:lnTo>
                  <a:pt x="78520" y="5764"/>
                </a:lnTo>
                <a:lnTo>
                  <a:pt x="65604" y="5764"/>
                </a:lnTo>
                <a:lnTo>
                  <a:pt x="66421" y="4088"/>
                </a:lnTo>
                <a:close/>
                <a:moveTo>
                  <a:pt x="79909" y="4088"/>
                </a:moveTo>
                <a:lnTo>
                  <a:pt x="92172" y="4251"/>
                </a:lnTo>
                <a:lnTo>
                  <a:pt x="91967" y="5927"/>
                </a:lnTo>
                <a:lnTo>
                  <a:pt x="79378" y="5764"/>
                </a:lnTo>
                <a:lnTo>
                  <a:pt x="79909" y="4088"/>
                </a:lnTo>
                <a:close/>
                <a:moveTo>
                  <a:pt x="104924" y="4251"/>
                </a:moveTo>
                <a:lnTo>
                  <a:pt x="105088" y="5927"/>
                </a:lnTo>
                <a:lnTo>
                  <a:pt x="92826" y="5927"/>
                </a:lnTo>
                <a:lnTo>
                  <a:pt x="92989" y="4251"/>
                </a:lnTo>
                <a:close/>
                <a:moveTo>
                  <a:pt x="105783" y="4251"/>
                </a:moveTo>
                <a:lnTo>
                  <a:pt x="117514" y="4415"/>
                </a:lnTo>
                <a:lnTo>
                  <a:pt x="118045" y="5927"/>
                </a:lnTo>
                <a:lnTo>
                  <a:pt x="106110" y="5927"/>
                </a:lnTo>
                <a:lnTo>
                  <a:pt x="105783" y="4251"/>
                </a:lnTo>
                <a:close/>
                <a:moveTo>
                  <a:pt x="129776" y="4415"/>
                </a:moveTo>
                <a:lnTo>
                  <a:pt x="130634" y="5927"/>
                </a:lnTo>
                <a:lnTo>
                  <a:pt x="118903" y="5927"/>
                </a:lnTo>
                <a:lnTo>
                  <a:pt x="118372" y="4415"/>
                </a:lnTo>
                <a:close/>
                <a:moveTo>
                  <a:pt x="141874" y="4415"/>
                </a:moveTo>
                <a:lnTo>
                  <a:pt x="142896" y="6131"/>
                </a:lnTo>
                <a:lnTo>
                  <a:pt x="131492" y="6131"/>
                </a:lnTo>
                <a:lnTo>
                  <a:pt x="130634" y="4415"/>
                </a:lnTo>
                <a:close/>
                <a:moveTo>
                  <a:pt x="142569" y="4415"/>
                </a:moveTo>
                <a:lnTo>
                  <a:pt x="153646" y="4578"/>
                </a:lnTo>
                <a:lnTo>
                  <a:pt x="154995" y="6131"/>
                </a:lnTo>
                <a:lnTo>
                  <a:pt x="143755" y="6131"/>
                </a:lnTo>
                <a:lnTo>
                  <a:pt x="142569" y="4415"/>
                </a:lnTo>
                <a:close/>
                <a:moveTo>
                  <a:pt x="166399" y="4578"/>
                </a:moveTo>
                <a:lnTo>
                  <a:pt x="168116" y="6131"/>
                </a:lnTo>
                <a:lnTo>
                  <a:pt x="155853" y="6131"/>
                </a:lnTo>
                <a:lnTo>
                  <a:pt x="154300" y="4578"/>
                </a:lnTo>
                <a:close/>
                <a:moveTo>
                  <a:pt x="167094" y="4578"/>
                </a:moveTo>
                <a:lnTo>
                  <a:pt x="178661" y="4742"/>
                </a:lnTo>
                <a:lnTo>
                  <a:pt x="180705" y="6295"/>
                </a:lnTo>
                <a:lnTo>
                  <a:pt x="168974" y="6131"/>
                </a:lnTo>
                <a:lnTo>
                  <a:pt x="167094" y="4578"/>
                </a:lnTo>
                <a:close/>
                <a:moveTo>
                  <a:pt x="24893" y="5764"/>
                </a:moveTo>
                <a:lnTo>
                  <a:pt x="22849" y="7644"/>
                </a:lnTo>
                <a:lnTo>
                  <a:pt x="11078" y="7644"/>
                </a:lnTo>
                <a:lnTo>
                  <a:pt x="13653" y="5764"/>
                </a:lnTo>
                <a:close/>
                <a:moveTo>
                  <a:pt x="25915" y="5764"/>
                </a:moveTo>
                <a:lnTo>
                  <a:pt x="38831" y="5927"/>
                </a:lnTo>
                <a:lnTo>
                  <a:pt x="37155" y="7807"/>
                </a:lnTo>
                <a:lnTo>
                  <a:pt x="23871" y="7644"/>
                </a:lnTo>
                <a:lnTo>
                  <a:pt x="25915" y="5764"/>
                </a:lnTo>
                <a:close/>
                <a:moveTo>
                  <a:pt x="52320" y="5927"/>
                </a:moveTo>
                <a:lnTo>
                  <a:pt x="51093" y="7807"/>
                </a:lnTo>
                <a:lnTo>
                  <a:pt x="38177" y="7807"/>
                </a:lnTo>
                <a:lnTo>
                  <a:pt x="39689" y="5927"/>
                </a:lnTo>
                <a:close/>
                <a:moveTo>
                  <a:pt x="64582" y="5927"/>
                </a:moveTo>
                <a:lnTo>
                  <a:pt x="63723" y="7807"/>
                </a:lnTo>
                <a:lnTo>
                  <a:pt x="51952" y="7807"/>
                </a:lnTo>
                <a:lnTo>
                  <a:pt x="53341" y="5927"/>
                </a:lnTo>
                <a:close/>
                <a:moveTo>
                  <a:pt x="65604" y="5927"/>
                </a:moveTo>
                <a:lnTo>
                  <a:pt x="78356" y="6131"/>
                </a:lnTo>
                <a:lnTo>
                  <a:pt x="77866" y="7807"/>
                </a:lnTo>
                <a:lnTo>
                  <a:pt x="64582" y="7807"/>
                </a:lnTo>
                <a:lnTo>
                  <a:pt x="65604" y="5927"/>
                </a:lnTo>
                <a:close/>
                <a:moveTo>
                  <a:pt x="91967" y="6131"/>
                </a:moveTo>
                <a:lnTo>
                  <a:pt x="91804" y="7807"/>
                </a:lnTo>
                <a:lnTo>
                  <a:pt x="78888" y="7807"/>
                </a:lnTo>
                <a:lnTo>
                  <a:pt x="79378" y="6131"/>
                </a:lnTo>
                <a:close/>
                <a:moveTo>
                  <a:pt x="105251" y="6131"/>
                </a:moveTo>
                <a:lnTo>
                  <a:pt x="105456" y="7971"/>
                </a:lnTo>
                <a:lnTo>
                  <a:pt x="105456" y="7971"/>
                </a:lnTo>
                <a:lnTo>
                  <a:pt x="92826" y="7807"/>
                </a:lnTo>
                <a:lnTo>
                  <a:pt x="92826" y="6131"/>
                </a:lnTo>
                <a:close/>
                <a:moveTo>
                  <a:pt x="118208" y="6131"/>
                </a:moveTo>
                <a:lnTo>
                  <a:pt x="118740" y="7971"/>
                </a:lnTo>
                <a:lnTo>
                  <a:pt x="106273" y="7971"/>
                </a:lnTo>
                <a:lnTo>
                  <a:pt x="106110" y="6131"/>
                </a:lnTo>
                <a:close/>
                <a:moveTo>
                  <a:pt x="119067" y="6131"/>
                </a:moveTo>
                <a:lnTo>
                  <a:pt x="130798" y="6295"/>
                </a:lnTo>
                <a:lnTo>
                  <a:pt x="131656" y="7971"/>
                </a:lnTo>
                <a:lnTo>
                  <a:pt x="119557" y="7971"/>
                </a:lnTo>
                <a:lnTo>
                  <a:pt x="119067" y="6131"/>
                </a:lnTo>
                <a:close/>
                <a:moveTo>
                  <a:pt x="143060" y="6295"/>
                </a:moveTo>
                <a:lnTo>
                  <a:pt x="144286" y="7971"/>
                </a:lnTo>
                <a:lnTo>
                  <a:pt x="132514" y="7971"/>
                </a:lnTo>
                <a:lnTo>
                  <a:pt x="131656" y="6295"/>
                </a:lnTo>
                <a:close/>
                <a:moveTo>
                  <a:pt x="155158" y="6295"/>
                </a:moveTo>
                <a:lnTo>
                  <a:pt x="156712" y="7971"/>
                </a:lnTo>
                <a:lnTo>
                  <a:pt x="145103" y="7971"/>
                </a:lnTo>
                <a:lnTo>
                  <a:pt x="143918" y="6295"/>
                </a:lnTo>
                <a:close/>
                <a:moveTo>
                  <a:pt x="156017" y="6295"/>
                </a:moveTo>
                <a:lnTo>
                  <a:pt x="168279" y="6458"/>
                </a:lnTo>
                <a:lnTo>
                  <a:pt x="170159" y="7971"/>
                </a:lnTo>
                <a:lnTo>
                  <a:pt x="157570" y="7971"/>
                </a:lnTo>
                <a:lnTo>
                  <a:pt x="156017" y="6295"/>
                </a:lnTo>
                <a:close/>
                <a:moveTo>
                  <a:pt x="180868" y="6458"/>
                </a:moveTo>
                <a:lnTo>
                  <a:pt x="183116" y="8175"/>
                </a:lnTo>
                <a:lnTo>
                  <a:pt x="171018" y="7971"/>
                </a:lnTo>
                <a:lnTo>
                  <a:pt x="169137" y="6458"/>
                </a:lnTo>
                <a:close/>
                <a:moveTo>
                  <a:pt x="22686" y="7971"/>
                </a:moveTo>
                <a:lnTo>
                  <a:pt x="20274" y="10014"/>
                </a:lnTo>
                <a:lnTo>
                  <a:pt x="8176" y="10014"/>
                </a:lnTo>
                <a:lnTo>
                  <a:pt x="10751" y="7971"/>
                </a:lnTo>
                <a:close/>
                <a:moveTo>
                  <a:pt x="36992" y="7971"/>
                </a:moveTo>
                <a:lnTo>
                  <a:pt x="35112" y="10014"/>
                </a:lnTo>
                <a:lnTo>
                  <a:pt x="21460" y="10014"/>
                </a:lnTo>
                <a:lnTo>
                  <a:pt x="23708" y="7971"/>
                </a:lnTo>
                <a:close/>
                <a:moveTo>
                  <a:pt x="50930" y="7971"/>
                </a:moveTo>
                <a:lnTo>
                  <a:pt x="49581" y="10014"/>
                </a:lnTo>
                <a:lnTo>
                  <a:pt x="36133" y="10014"/>
                </a:lnTo>
                <a:lnTo>
                  <a:pt x="37809" y="7971"/>
                </a:lnTo>
                <a:close/>
                <a:moveTo>
                  <a:pt x="63560" y="7971"/>
                </a:moveTo>
                <a:lnTo>
                  <a:pt x="62538" y="10014"/>
                </a:lnTo>
                <a:lnTo>
                  <a:pt x="50603" y="10014"/>
                </a:lnTo>
                <a:lnTo>
                  <a:pt x="51788" y="7971"/>
                </a:lnTo>
                <a:close/>
                <a:moveTo>
                  <a:pt x="64582" y="7971"/>
                </a:moveTo>
                <a:lnTo>
                  <a:pt x="77866" y="8175"/>
                </a:lnTo>
                <a:lnTo>
                  <a:pt x="77334" y="10014"/>
                </a:lnTo>
                <a:lnTo>
                  <a:pt x="63560" y="10014"/>
                </a:lnTo>
                <a:lnTo>
                  <a:pt x="64582" y="7971"/>
                </a:lnTo>
                <a:close/>
                <a:moveTo>
                  <a:pt x="91804" y="8175"/>
                </a:moveTo>
                <a:lnTo>
                  <a:pt x="91640" y="10014"/>
                </a:lnTo>
                <a:lnTo>
                  <a:pt x="78356" y="10014"/>
                </a:lnTo>
                <a:lnTo>
                  <a:pt x="78888" y="8175"/>
                </a:lnTo>
                <a:close/>
                <a:moveTo>
                  <a:pt x="105456" y="8175"/>
                </a:moveTo>
                <a:lnTo>
                  <a:pt x="105619" y="10014"/>
                </a:lnTo>
                <a:lnTo>
                  <a:pt x="92662" y="10014"/>
                </a:lnTo>
                <a:lnTo>
                  <a:pt x="92662" y="8175"/>
                </a:lnTo>
                <a:close/>
                <a:moveTo>
                  <a:pt x="118740" y="8175"/>
                </a:moveTo>
                <a:lnTo>
                  <a:pt x="119394" y="10014"/>
                </a:lnTo>
                <a:lnTo>
                  <a:pt x="106641" y="10014"/>
                </a:lnTo>
                <a:lnTo>
                  <a:pt x="106273" y="8175"/>
                </a:lnTo>
                <a:close/>
                <a:moveTo>
                  <a:pt x="131819" y="8175"/>
                </a:moveTo>
                <a:lnTo>
                  <a:pt x="132678" y="10014"/>
                </a:lnTo>
                <a:lnTo>
                  <a:pt x="120252" y="10014"/>
                </a:lnTo>
                <a:lnTo>
                  <a:pt x="119557" y="8175"/>
                </a:lnTo>
                <a:close/>
                <a:moveTo>
                  <a:pt x="144449" y="8175"/>
                </a:moveTo>
                <a:lnTo>
                  <a:pt x="145798" y="10014"/>
                </a:lnTo>
                <a:lnTo>
                  <a:pt x="133536" y="10014"/>
                </a:lnTo>
                <a:lnTo>
                  <a:pt x="132678" y="8175"/>
                </a:lnTo>
                <a:close/>
                <a:moveTo>
                  <a:pt x="156875" y="8175"/>
                </a:moveTo>
                <a:lnTo>
                  <a:pt x="158388" y="10014"/>
                </a:lnTo>
                <a:lnTo>
                  <a:pt x="146657" y="10014"/>
                </a:lnTo>
                <a:lnTo>
                  <a:pt x="145308" y="8175"/>
                </a:lnTo>
                <a:close/>
                <a:moveTo>
                  <a:pt x="157734" y="8175"/>
                </a:moveTo>
                <a:lnTo>
                  <a:pt x="170323" y="8339"/>
                </a:lnTo>
                <a:lnTo>
                  <a:pt x="172366" y="10014"/>
                </a:lnTo>
                <a:lnTo>
                  <a:pt x="159246" y="10014"/>
                </a:lnTo>
                <a:lnTo>
                  <a:pt x="157734" y="8175"/>
                </a:lnTo>
                <a:close/>
                <a:moveTo>
                  <a:pt x="183280" y="8339"/>
                </a:moveTo>
                <a:lnTo>
                  <a:pt x="185487" y="10014"/>
                </a:lnTo>
                <a:lnTo>
                  <a:pt x="173061" y="10014"/>
                </a:lnTo>
                <a:lnTo>
                  <a:pt x="171181" y="8339"/>
                </a:lnTo>
                <a:close/>
                <a:moveTo>
                  <a:pt x="172530" y="10219"/>
                </a:moveTo>
                <a:lnTo>
                  <a:pt x="174574" y="12058"/>
                </a:lnTo>
                <a:lnTo>
                  <a:pt x="161126" y="12058"/>
                </a:lnTo>
                <a:lnTo>
                  <a:pt x="159409" y="10219"/>
                </a:lnTo>
                <a:close/>
                <a:moveTo>
                  <a:pt x="185814" y="10219"/>
                </a:moveTo>
                <a:lnTo>
                  <a:pt x="188226" y="12058"/>
                </a:lnTo>
                <a:lnTo>
                  <a:pt x="175432" y="12058"/>
                </a:lnTo>
                <a:lnTo>
                  <a:pt x="173388" y="10219"/>
                </a:lnTo>
                <a:close/>
                <a:moveTo>
                  <a:pt x="77171" y="10219"/>
                </a:moveTo>
                <a:lnTo>
                  <a:pt x="76640" y="12263"/>
                </a:lnTo>
                <a:lnTo>
                  <a:pt x="62538" y="12263"/>
                </a:lnTo>
                <a:lnTo>
                  <a:pt x="63355" y="10219"/>
                </a:lnTo>
                <a:close/>
                <a:moveTo>
                  <a:pt x="91640" y="10219"/>
                </a:moveTo>
                <a:lnTo>
                  <a:pt x="91477" y="12263"/>
                </a:lnTo>
                <a:lnTo>
                  <a:pt x="77661" y="12263"/>
                </a:lnTo>
                <a:lnTo>
                  <a:pt x="78193" y="10219"/>
                </a:lnTo>
                <a:close/>
                <a:moveTo>
                  <a:pt x="105783" y="10219"/>
                </a:moveTo>
                <a:lnTo>
                  <a:pt x="105946" y="12263"/>
                </a:lnTo>
                <a:lnTo>
                  <a:pt x="92499" y="12263"/>
                </a:lnTo>
                <a:lnTo>
                  <a:pt x="92662" y="10219"/>
                </a:lnTo>
                <a:close/>
                <a:moveTo>
                  <a:pt x="119394" y="10219"/>
                </a:moveTo>
                <a:lnTo>
                  <a:pt x="120089" y="12263"/>
                </a:lnTo>
                <a:lnTo>
                  <a:pt x="106968" y="12263"/>
                </a:lnTo>
                <a:lnTo>
                  <a:pt x="106641" y="10219"/>
                </a:lnTo>
                <a:close/>
                <a:moveTo>
                  <a:pt x="132841" y="10219"/>
                </a:moveTo>
                <a:lnTo>
                  <a:pt x="133863" y="12263"/>
                </a:lnTo>
                <a:lnTo>
                  <a:pt x="120947" y="12263"/>
                </a:lnTo>
                <a:lnTo>
                  <a:pt x="120252" y="10219"/>
                </a:lnTo>
                <a:close/>
                <a:moveTo>
                  <a:pt x="145962" y="10219"/>
                </a:moveTo>
                <a:lnTo>
                  <a:pt x="147147" y="12263"/>
                </a:lnTo>
                <a:lnTo>
                  <a:pt x="134721" y="12263"/>
                </a:lnTo>
                <a:lnTo>
                  <a:pt x="133700" y="10219"/>
                </a:lnTo>
                <a:close/>
                <a:moveTo>
                  <a:pt x="158755" y="10219"/>
                </a:moveTo>
                <a:lnTo>
                  <a:pt x="160268" y="12058"/>
                </a:lnTo>
                <a:lnTo>
                  <a:pt x="148169" y="12263"/>
                </a:lnTo>
                <a:lnTo>
                  <a:pt x="146820" y="10219"/>
                </a:lnTo>
                <a:close/>
                <a:moveTo>
                  <a:pt x="20111" y="10219"/>
                </a:moveTo>
                <a:lnTo>
                  <a:pt x="17740" y="12426"/>
                </a:lnTo>
                <a:lnTo>
                  <a:pt x="5110" y="12426"/>
                </a:lnTo>
                <a:lnTo>
                  <a:pt x="7849" y="10219"/>
                </a:lnTo>
                <a:close/>
                <a:moveTo>
                  <a:pt x="34948" y="10219"/>
                </a:moveTo>
                <a:lnTo>
                  <a:pt x="33068" y="12426"/>
                </a:lnTo>
                <a:lnTo>
                  <a:pt x="18762" y="12426"/>
                </a:lnTo>
                <a:lnTo>
                  <a:pt x="21133" y="10219"/>
                </a:lnTo>
                <a:close/>
                <a:moveTo>
                  <a:pt x="49417" y="10219"/>
                </a:moveTo>
                <a:lnTo>
                  <a:pt x="47864" y="12426"/>
                </a:lnTo>
                <a:lnTo>
                  <a:pt x="34090" y="12426"/>
                </a:lnTo>
                <a:lnTo>
                  <a:pt x="35970" y="10219"/>
                </a:lnTo>
                <a:close/>
                <a:moveTo>
                  <a:pt x="62538" y="10219"/>
                </a:moveTo>
                <a:lnTo>
                  <a:pt x="61516" y="12263"/>
                </a:lnTo>
                <a:lnTo>
                  <a:pt x="48886" y="12426"/>
                </a:lnTo>
                <a:lnTo>
                  <a:pt x="50439" y="10219"/>
                </a:lnTo>
                <a:close/>
                <a:moveTo>
                  <a:pt x="174737" y="12426"/>
                </a:moveTo>
                <a:lnTo>
                  <a:pt x="177149" y="14470"/>
                </a:lnTo>
                <a:lnTo>
                  <a:pt x="163333" y="14470"/>
                </a:lnTo>
                <a:lnTo>
                  <a:pt x="161453" y="12426"/>
                </a:lnTo>
                <a:close/>
                <a:moveTo>
                  <a:pt x="188553" y="12426"/>
                </a:moveTo>
                <a:lnTo>
                  <a:pt x="191087" y="14470"/>
                </a:lnTo>
                <a:lnTo>
                  <a:pt x="178007" y="14470"/>
                </a:lnTo>
                <a:lnTo>
                  <a:pt x="175595" y="12426"/>
                </a:lnTo>
                <a:close/>
                <a:moveTo>
                  <a:pt x="32700" y="12590"/>
                </a:moveTo>
                <a:lnTo>
                  <a:pt x="30656" y="14960"/>
                </a:lnTo>
                <a:lnTo>
                  <a:pt x="15860" y="14960"/>
                </a:lnTo>
                <a:lnTo>
                  <a:pt x="18394" y="12590"/>
                </a:lnTo>
                <a:close/>
                <a:moveTo>
                  <a:pt x="47701" y="12590"/>
                </a:moveTo>
                <a:lnTo>
                  <a:pt x="46188" y="14960"/>
                </a:lnTo>
                <a:lnTo>
                  <a:pt x="31678" y="14960"/>
                </a:lnTo>
                <a:lnTo>
                  <a:pt x="33722" y="12590"/>
                </a:lnTo>
                <a:close/>
                <a:moveTo>
                  <a:pt x="160636" y="12426"/>
                </a:moveTo>
                <a:lnTo>
                  <a:pt x="162311" y="14470"/>
                </a:lnTo>
                <a:lnTo>
                  <a:pt x="47210" y="14960"/>
                </a:lnTo>
                <a:lnTo>
                  <a:pt x="48723" y="12590"/>
                </a:lnTo>
                <a:lnTo>
                  <a:pt x="106968" y="12590"/>
                </a:lnTo>
                <a:lnTo>
                  <a:pt x="106968" y="12426"/>
                </a:lnTo>
                <a:lnTo>
                  <a:pt x="120089" y="12426"/>
                </a:lnTo>
                <a:lnTo>
                  <a:pt x="120089" y="12590"/>
                </a:lnTo>
                <a:lnTo>
                  <a:pt x="121110" y="12590"/>
                </a:lnTo>
                <a:lnTo>
                  <a:pt x="121110" y="12426"/>
                </a:lnTo>
                <a:lnTo>
                  <a:pt x="133863" y="12426"/>
                </a:lnTo>
                <a:lnTo>
                  <a:pt x="134067" y="12590"/>
                </a:lnTo>
                <a:lnTo>
                  <a:pt x="134885" y="12590"/>
                </a:lnTo>
                <a:lnTo>
                  <a:pt x="134885" y="12426"/>
                </a:lnTo>
                <a:lnTo>
                  <a:pt x="147352" y="12426"/>
                </a:lnTo>
                <a:lnTo>
                  <a:pt x="147515" y="12590"/>
                </a:lnTo>
                <a:lnTo>
                  <a:pt x="148373" y="12590"/>
                </a:lnTo>
                <a:lnTo>
                  <a:pt x="148373" y="12426"/>
                </a:lnTo>
                <a:close/>
                <a:moveTo>
                  <a:pt x="17372" y="12590"/>
                </a:moveTo>
                <a:lnTo>
                  <a:pt x="14675" y="14960"/>
                </a:lnTo>
                <a:lnTo>
                  <a:pt x="1554" y="15124"/>
                </a:lnTo>
                <a:lnTo>
                  <a:pt x="4783" y="12753"/>
                </a:lnTo>
                <a:lnTo>
                  <a:pt x="17372" y="12590"/>
                </a:lnTo>
                <a:close/>
                <a:moveTo>
                  <a:pt x="20111" y="0"/>
                </a:moveTo>
                <a:lnTo>
                  <a:pt x="1" y="15328"/>
                </a:lnTo>
                <a:lnTo>
                  <a:pt x="31515" y="15328"/>
                </a:lnTo>
                <a:lnTo>
                  <a:pt x="45984" y="15124"/>
                </a:lnTo>
                <a:lnTo>
                  <a:pt x="45821" y="15328"/>
                </a:lnTo>
                <a:lnTo>
                  <a:pt x="47006" y="15328"/>
                </a:lnTo>
                <a:lnTo>
                  <a:pt x="47006" y="15124"/>
                </a:lnTo>
                <a:lnTo>
                  <a:pt x="192313" y="14633"/>
                </a:lnTo>
                <a:lnTo>
                  <a:pt x="175105" y="1349"/>
                </a:lnTo>
                <a:lnTo>
                  <a:pt x="163333" y="1186"/>
                </a:lnTo>
                <a:lnTo>
                  <a:pt x="162679" y="1186"/>
                </a:lnTo>
                <a:lnTo>
                  <a:pt x="151235" y="1022"/>
                </a:lnTo>
                <a:lnTo>
                  <a:pt x="139340" y="1022"/>
                </a:lnTo>
                <a:lnTo>
                  <a:pt x="128754" y="818"/>
                </a:lnTo>
                <a:lnTo>
                  <a:pt x="116328" y="818"/>
                </a:lnTo>
                <a:lnTo>
                  <a:pt x="105251" y="654"/>
                </a:lnTo>
                <a:lnTo>
                  <a:pt x="104597" y="654"/>
                </a:lnTo>
                <a:lnTo>
                  <a:pt x="93194" y="491"/>
                </a:lnTo>
                <a:lnTo>
                  <a:pt x="80073" y="491"/>
                </a:lnTo>
                <a:lnTo>
                  <a:pt x="68301" y="327"/>
                </a:lnTo>
                <a:lnTo>
                  <a:pt x="67443" y="327"/>
                </a:lnTo>
                <a:lnTo>
                  <a:pt x="2011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7" name="Google Shape;4127;p117"/>
          <p:cNvSpPr/>
          <p:nvPr/>
        </p:nvSpPr>
        <p:spPr>
          <a:xfrm>
            <a:off x="2234022" y="4995687"/>
            <a:ext cx="49035" cy="53926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328" y="1"/>
                  <a:pt x="1" y="532"/>
                  <a:pt x="1" y="1022"/>
                </a:cubicBezTo>
                <a:cubicBezTo>
                  <a:pt x="1" y="1717"/>
                  <a:pt x="328" y="2249"/>
                  <a:pt x="1023" y="2249"/>
                </a:cubicBezTo>
                <a:cubicBezTo>
                  <a:pt x="1513" y="2249"/>
                  <a:pt x="2044" y="1717"/>
                  <a:pt x="2044" y="1022"/>
                </a:cubicBezTo>
                <a:cubicBezTo>
                  <a:pt x="2044" y="532"/>
                  <a:pt x="1513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8" name="Google Shape;4128;p117"/>
          <p:cNvSpPr/>
          <p:nvPr/>
        </p:nvSpPr>
        <p:spPr>
          <a:xfrm>
            <a:off x="2341705" y="4995687"/>
            <a:ext cx="49035" cy="53926"/>
          </a:xfrm>
          <a:custGeom>
            <a:avLst/>
            <a:gdLst/>
            <a:ahLst/>
            <a:cxnLst/>
            <a:rect l="l" t="t" r="r" b="b"/>
            <a:pathLst>
              <a:path w="2045" h="2249" extrusionOk="0">
                <a:moveTo>
                  <a:pt x="1023" y="1"/>
                </a:moveTo>
                <a:cubicBezTo>
                  <a:pt x="491" y="1"/>
                  <a:pt x="1" y="532"/>
                  <a:pt x="1" y="1022"/>
                </a:cubicBezTo>
                <a:cubicBezTo>
                  <a:pt x="1" y="1717"/>
                  <a:pt x="491" y="2249"/>
                  <a:pt x="1023" y="2249"/>
                </a:cubicBezTo>
                <a:cubicBezTo>
                  <a:pt x="1718" y="2249"/>
                  <a:pt x="2045" y="1717"/>
                  <a:pt x="2045" y="1022"/>
                </a:cubicBezTo>
                <a:cubicBezTo>
                  <a:pt x="2045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9" name="Google Shape;4129;p117"/>
          <p:cNvSpPr/>
          <p:nvPr/>
        </p:nvSpPr>
        <p:spPr>
          <a:xfrm>
            <a:off x="2468256" y="4995687"/>
            <a:ext cx="52967" cy="53926"/>
          </a:xfrm>
          <a:custGeom>
            <a:avLst/>
            <a:gdLst/>
            <a:ahLst/>
            <a:cxnLst/>
            <a:rect l="l" t="t" r="r" b="b"/>
            <a:pathLst>
              <a:path w="2209" h="2249" extrusionOk="0">
                <a:moveTo>
                  <a:pt x="1023" y="1"/>
                </a:moveTo>
                <a:cubicBezTo>
                  <a:pt x="532" y="1"/>
                  <a:pt x="1" y="532"/>
                  <a:pt x="1" y="1022"/>
                </a:cubicBezTo>
                <a:cubicBezTo>
                  <a:pt x="1" y="1717"/>
                  <a:pt x="532" y="2249"/>
                  <a:pt x="1023" y="2249"/>
                </a:cubicBezTo>
                <a:cubicBezTo>
                  <a:pt x="1718" y="2249"/>
                  <a:pt x="2208" y="1717"/>
                  <a:pt x="2208" y="1022"/>
                </a:cubicBezTo>
                <a:cubicBezTo>
                  <a:pt x="2208" y="532"/>
                  <a:pt x="1718" y="1"/>
                  <a:pt x="10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0" name="Google Shape;4130;p117"/>
          <p:cNvGrpSpPr/>
          <p:nvPr/>
        </p:nvGrpSpPr>
        <p:grpSpPr>
          <a:xfrm>
            <a:off x="2880887" y="2282807"/>
            <a:ext cx="3345063" cy="2009264"/>
            <a:chOff x="4894275" y="1974100"/>
            <a:chExt cx="3377379" cy="2028675"/>
          </a:xfrm>
        </p:grpSpPr>
        <p:sp>
          <p:nvSpPr>
            <p:cNvPr id="4131" name="Google Shape;4131;p117"/>
            <p:cNvSpPr/>
            <p:nvPr/>
          </p:nvSpPr>
          <p:spPr>
            <a:xfrm>
              <a:off x="4894275" y="1974100"/>
              <a:ext cx="3377276" cy="2028675"/>
            </a:xfrm>
            <a:custGeom>
              <a:avLst/>
              <a:gdLst/>
              <a:ahLst/>
              <a:cxnLst/>
              <a:rect l="l" t="t" r="r" b="b"/>
              <a:pathLst>
                <a:path w="145635" h="87717" extrusionOk="0">
                  <a:moveTo>
                    <a:pt x="8543" y="1"/>
                  </a:moveTo>
                  <a:cubicBezTo>
                    <a:pt x="3761" y="1"/>
                    <a:pt x="0" y="3924"/>
                    <a:pt x="0" y="8666"/>
                  </a:cubicBezTo>
                  <a:lnTo>
                    <a:pt x="0" y="79010"/>
                  </a:lnTo>
                  <a:cubicBezTo>
                    <a:pt x="0" y="83792"/>
                    <a:pt x="3761" y="87716"/>
                    <a:pt x="8543" y="87716"/>
                  </a:cubicBezTo>
                  <a:lnTo>
                    <a:pt x="137133" y="87716"/>
                  </a:lnTo>
                  <a:cubicBezTo>
                    <a:pt x="141874" y="87716"/>
                    <a:pt x="145634" y="83792"/>
                    <a:pt x="145634" y="79010"/>
                  </a:cubicBezTo>
                  <a:lnTo>
                    <a:pt x="145634" y="8666"/>
                  </a:lnTo>
                  <a:cubicBezTo>
                    <a:pt x="145634" y="3924"/>
                    <a:pt x="141874" y="1"/>
                    <a:pt x="1371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17"/>
            <p:cNvSpPr/>
            <p:nvPr/>
          </p:nvSpPr>
          <p:spPr>
            <a:xfrm>
              <a:off x="5010071" y="2039400"/>
              <a:ext cx="3141877" cy="1887989"/>
            </a:xfrm>
            <a:custGeom>
              <a:avLst/>
              <a:gdLst/>
              <a:ahLst/>
              <a:cxnLst/>
              <a:rect l="l" t="t" r="r" b="b"/>
              <a:pathLst>
                <a:path w="129776" h="77171" extrusionOk="0">
                  <a:moveTo>
                    <a:pt x="121232" y="696"/>
                  </a:moveTo>
                  <a:cubicBezTo>
                    <a:pt x="123480" y="696"/>
                    <a:pt x="125320" y="1554"/>
                    <a:pt x="126873" y="3066"/>
                  </a:cubicBezTo>
                  <a:cubicBezTo>
                    <a:pt x="128222" y="4456"/>
                    <a:pt x="129080" y="6500"/>
                    <a:pt x="129080" y="8543"/>
                  </a:cubicBezTo>
                  <a:lnTo>
                    <a:pt x="129080" y="68465"/>
                  </a:lnTo>
                  <a:cubicBezTo>
                    <a:pt x="129080" y="70672"/>
                    <a:pt x="128222" y="72716"/>
                    <a:pt x="126873" y="74105"/>
                  </a:cubicBezTo>
                  <a:cubicBezTo>
                    <a:pt x="125320" y="75454"/>
                    <a:pt x="123480" y="76476"/>
                    <a:pt x="121232" y="76476"/>
                  </a:cubicBezTo>
                  <a:lnTo>
                    <a:pt x="8665" y="76476"/>
                  </a:lnTo>
                  <a:cubicBezTo>
                    <a:pt x="6458" y="76476"/>
                    <a:pt x="4415" y="75454"/>
                    <a:pt x="3066" y="74105"/>
                  </a:cubicBezTo>
                  <a:cubicBezTo>
                    <a:pt x="1676" y="72716"/>
                    <a:pt x="654" y="70672"/>
                    <a:pt x="654" y="68465"/>
                  </a:cubicBezTo>
                  <a:lnTo>
                    <a:pt x="654" y="8543"/>
                  </a:lnTo>
                  <a:cubicBezTo>
                    <a:pt x="654" y="6500"/>
                    <a:pt x="1676" y="4456"/>
                    <a:pt x="3066" y="3066"/>
                  </a:cubicBezTo>
                  <a:cubicBezTo>
                    <a:pt x="4415" y="1554"/>
                    <a:pt x="6458" y="696"/>
                    <a:pt x="8665" y="696"/>
                  </a:cubicBezTo>
                  <a:close/>
                  <a:moveTo>
                    <a:pt x="8665" y="1"/>
                  </a:moveTo>
                  <a:cubicBezTo>
                    <a:pt x="3924" y="1"/>
                    <a:pt x="0" y="3925"/>
                    <a:pt x="0" y="8543"/>
                  </a:cubicBezTo>
                  <a:lnTo>
                    <a:pt x="0" y="68465"/>
                  </a:lnTo>
                  <a:cubicBezTo>
                    <a:pt x="0" y="73247"/>
                    <a:pt x="3924" y="77171"/>
                    <a:pt x="8665" y="77171"/>
                  </a:cubicBezTo>
                  <a:lnTo>
                    <a:pt x="121232" y="77171"/>
                  </a:lnTo>
                  <a:cubicBezTo>
                    <a:pt x="126015" y="77171"/>
                    <a:pt x="129775" y="73247"/>
                    <a:pt x="129775" y="68465"/>
                  </a:cubicBezTo>
                  <a:lnTo>
                    <a:pt x="129775" y="8543"/>
                  </a:lnTo>
                  <a:cubicBezTo>
                    <a:pt x="129775" y="3925"/>
                    <a:pt x="126015" y="1"/>
                    <a:pt x="12123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17"/>
            <p:cNvSpPr/>
            <p:nvPr/>
          </p:nvSpPr>
          <p:spPr>
            <a:xfrm>
              <a:off x="4894275" y="2927384"/>
              <a:ext cx="593774" cy="650011"/>
            </a:xfrm>
            <a:custGeom>
              <a:avLst/>
              <a:gdLst/>
              <a:ahLst/>
              <a:cxnLst/>
              <a:rect l="l" t="t" r="r" b="b"/>
              <a:pathLst>
                <a:path w="24526" h="26569" extrusionOk="0">
                  <a:moveTo>
                    <a:pt x="1" y="1"/>
                  </a:moveTo>
                  <a:lnTo>
                    <a:pt x="1" y="4252"/>
                  </a:lnTo>
                  <a:lnTo>
                    <a:pt x="4783" y="9034"/>
                  </a:lnTo>
                  <a:lnTo>
                    <a:pt x="4783" y="4947"/>
                  </a:lnTo>
                  <a:lnTo>
                    <a:pt x="1" y="1"/>
                  </a:lnTo>
                  <a:close/>
                  <a:moveTo>
                    <a:pt x="5437" y="5601"/>
                  </a:moveTo>
                  <a:lnTo>
                    <a:pt x="5437" y="9688"/>
                  </a:lnTo>
                  <a:lnTo>
                    <a:pt x="21787" y="26038"/>
                  </a:lnTo>
                  <a:cubicBezTo>
                    <a:pt x="22155" y="26405"/>
                    <a:pt x="22482" y="26569"/>
                    <a:pt x="22809" y="26569"/>
                  </a:cubicBezTo>
                  <a:cubicBezTo>
                    <a:pt x="23340" y="26569"/>
                    <a:pt x="23667" y="26405"/>
                    <a:pt x="24035" y="26038"/>
                  </a:cubicBezTo>
                  <a:cubicBezTo>
                    <a:pt x="24525" y="25547"/>
                    <a:pt x="24525" y="24525"/>
                    <a:pt x="24035" y="23994"/>
                  </a:cubicBezTo>
                  <a:lnTo>
                    <a:pt x="5437" y="560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17"/>
            <p:cNvSpPr/>
            <p:nvPr/>
          </p:nvSpPr>
          <p:spPr>
            <a:xfrm>
              <a:off x="4894275" y="2748398"/>
              <a:ext cx="412684" cy="466009"/>
            </a:xfrm>
            <a:custGeom>
              <a:avLst/>
              <a:gdLst/>
              <a:ahLst/>
              <a:cxnLst/>
              <a:rect l="l" t="t" r="r" b="b"/>
              <a:pathLst>
                <a:path w="17046" h="19048" extrusionOk="0">
                  <a:moveTo>
                    <a:pt x="1" y="0"/>
                  </a:moveTo>
                  <a:lnTo>
                    <a:pt x="1" y="4088"/>
                  </a:lnTo>
                  <a:lnTo>
                    <a:pt x="4783" y="8993"/>
                  </a:lnTo>
                  <a:lnTo>
                    <a:pt x="4783" y="4742"/>
                  </a:lnTo>
                  <a:lnTo>
                    <a:pt x="1" y="0"/>
                  </a:lnTo>
                  <a:close/>
                  <a:moveTo>
                    <a:pt x="5437" y="5437"/>
                  </a:moveTo>
                  <a:lnTo>
                    <a:pt x="5437" y="9688"/>
                  </a:lnTo>
                  <a:lnTo>
                    <a:pt x="14470" y="18557"/>
                  </a:lnTo>
                  <a:cubicBezTo>
                    <a:pt x="14634" y="18884"/>
                    <a:pt x="15165" y="19048"/>
                    <a:pt x="15492" y="19048"/>
                  </a:cubicBezTo>
                  <a:cubicBezTo>
                    <a:pt x="15860" y="19048"/>
                    <a:pt x="16187" y="18884"/>
                    <a:pt x="16514" y="18557"/>
                  </a:cubicBezTo>
                  <a:cubicBezTo>
                    <a:pt x="17045" y="18026"/>
                    <a:pt x="17045" y="17004"/>
                    <a:pt x="16514" y="16514"/>
                  </a:cubicBezTo>
                  <a:lnTo>
                    <a:pt x="5437" y="5437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17"/>
            <p:cNvSpPr/>
            <p:nvPr/>
          </p:nvSpPr>
          <p:spPr>
            <a:xfrm>
              <a:off x="7166298" y="1974105"/>
              <a:ext cx="481948" cy="382978"/>
            </a:xfrm>
            <a:custGeom>
              <a:avLst/>
              <a:gdLst/>
              <a:ahLst/>
              <a:cxnLst/>
              <a:rect l="l" t="t" r="r" b="b"/>
              <a:pathLst>
                <a:path w="19907" h="15819" extrusionOk="0">
                  <a:moveTo>
                    <a:pt x="1" y="0"/>
                  </a:moveTo>
                  <a:lnTo>
                    <a:pt x="3066" y="2698"/>
                  </a:lnTo>
                  <a:lnTo>
                    <a:pt x="7481" y="2698"/>
                  </a:lnTo>
                  <a:lnTo>
                    <a:pt x="4415" y="0"/>
                  </a:lnTo>
                  <a:close/>
                  <a:moveTo>
                    <a:pt x="3924" y="3393"/>
                  </a:moveTo>
                  <a:lnTo>
                    <a:pt x="17209" y="15491"/>
                  </a:lnTo>
                  <a:cubicBezTo>
                    <a:pt x="17536" y="15655"/>
                    <a:pt x="17863" y="15818"/>
                    <a:pt x="18230" y="15818"/>
                  </a:cubicBezTo>
                  <a:cubicBezTo>
                    <a:pt x="18557" y="15818"/>
                    <a:pt x="19089" y="15655"/>
                    <a:pt x="19252" y="15328"/>
                  </a:cubicBezTo>
                  <a:cubicBezTo>
                    <a:pt x="19906" y="14633"/>
                    <a:pt x="19743" y="13775"/>
                    <a:pt x="19252" y="13284"/>
                  </a:cubicBezTo>
                  <a:lnTo>
                    <a:pt x="8339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17"/>
            <p:cNvSpPr/>
            <p:nvPr/>
          </p:nvSpPr>
          <p:spPr>
            <a:xfrm>
              <a:off x="5554307" y="3643378"/>
              <a:ext cx="436434" cy="350021"/>
            </a:xfrm>
            <a:custGeom>
              <a:avLst/>
              <a:gdLst/>
              <a:ahLst/>
              <a:cxnLst/>
              <a:rect l="l" t="t" r="r" b="b"/>
              <a:pathLst>
                <a:path w="18027" h="14307" extrusionOk="0">
                  <a:moveTo>
                    <a:pt x="1677" y="1"/>
                  </a:moveTo>
                  <a:cubicBezTo>
                    <a:pt x="1186" y="1"/>
                    <a:pt x="859" y="205"/>
                    <a:pt x="491" y="532"/>
                  </a:cubicBezTo>
                  <a:cubicBezTo>
                    <a:pt x="1" y="1227"/>
                    <a:pt x="1" y="2044"/>
                    <a:pt x="655" y="2576"/>
                  </a:cubicBezTo>
                  <a:lnTo>
                    <a:pt x="9688" y="10914"/>
                  </a:lnTo>
                  <a:lnTo>
                    <a:pt x="14143" y="10914"/>
                  </a:lnTo>
                  <a:lnTo>
                    <a:pt x="2535" y="368"/>
                  </a:lnTo>
                  <a:cubicBezTo>
                    <a:pt x="2372" y="205"/>
                    <a:pt x="2045" y="1"/>
                    <a:pt x="1677" y="1"/>
                  </a:cubicBezTo>
                  <a:close/>
                  <a:moveTo>
                    <a:pt x="10546" y="11609"/>
                  </a:moveTo>
                  <a:lnTo>
                    <a:pt x="13612" y="14307"/>
                  </a:lnTo>
                  <a:lnTo>
                    <a:pt x="18026" y="14307"/>
                  </a:lnTo>
                  <a:lnTo>
                    <a:pt x="14961" y="1160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17"/>
            <p:cNvSpPr/>
            <p:nvPr/>
          </p:nvSpPr>
          <p:spPr>
            <a:xfrm>
              <a:off x="5805654" y="3698376"/>
              <a:ext cx="375086" cy="295023"/>
            </a:xfrm>
            <a:custGeom>
              <a:avLst/>
              <a:gdLst/>
              <a:ahLst/>
              <a:cxnLst/>
              <a:rect l="l" t="t" r="r" b="b"/>
              <a:pathLst>
                <a:path w="15493" h="12059" extrusionOk="0">
                  <a:moveTo>
                    <a:pt x="1718" y="1"/>
                  </a:moveTo>
                  <a:cubicBezTo>
                    <a:pt x="1186" y="1"/>
                    <a:pt x="859" y="164"/>
                    <a:pt x="491" y="491"/>
                  </a:cubicBezTo>
                  <a:cubicBezTo>
                    <a:pt x="1" y="1186"/>
                    <a:pt x="1" y="2044"/>
                    <a:pt x="696" y="2535"/>
                  </a:cubicBezTo>
                  <a:lnTo>
                    <a:pt x="7317" y="8666"/>
                  </a:lnTo>
                  <a:lnTo>
                    <a:pt x="11732" y="8666"/>
                  </a:lnTo>
                  <a:lnTo>
                    <a:pt x="2535" y="328"/>
                  </a:lnTo>
                  <a:cubicBezTo>
                    <a:pt x="2372" y="164"/>
                    <a:pt x="2045" y="1"/>
                    <a:pt x="1718" y="1"/>
                  </a:cubicBezTo>
                  <a:close/>
                  <a:moveTo>
                    <a:pt x="8012" y="9361"/>
                  </a:moveTo>
                  <a:lnTo>
                    <a:pt x="11078" y="12059"/>
                  </a:lnTo>
                  <a:lnTo>
                    <a:pt x="15492" y="12059"/>
                  </a:lnTo>
                  <a:lnTo>
                    <a:pt x="12427" y="936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17"/>
            <p:cNvSpPr/>
            <p:nvPr/>
          </p:nvSpPr>
          <p:spPr>
            <a:xfrm>
              <a:off x="6980269" y="1974105"/>
              <a:ext cx="380000" cy="291924"/>
            </a:xfrm>
            <a:custGeom>
              <a:avLst/>
              <a:gdLst/>
              <a:ahLst/>
              <a:cxnLst/>
              <a:rect l="l" t="t" r="r" b="b"/>
              <a:pathLst>
                <a:path w="15696" h="12058" extrusionOk="0">
                  <a:moveTo>
                    <a:pt x="0" y="0"/>
                  </a:moveTo>
                  <a:lnTo>
                    <a:pt x="3066" y="2698"/>
                  </a:lnTo>
                  <a:lnTo>
                    <a:pt x="7521" y="2698"/>
                  </a:lnTo>
                  <a:lnTo>
                    <a:pt x="4456" y="0"/>
                  </a:lnTo>
                  <a:close/>
                  <a:moveTo>
                    <a:pt x="3761" y="3393"/>
                  </a:moveTo>
                  <a:lnTo>
                    <a:pt x="12957" y="11731"/>
                  </a:lnTo>
                  <a:cubicBezTo>
                    <a:pt x="13284" y="11894"/>
                    <a:pt x="13652" y="12058"/>
                    <a:pt x="13979" y="12058"/>
                  </a:cubicBezTo>
                  <a:cubicBezTo>
                    <a:pt x="14511" y="12058"/>
                    <a:pt x="14838" y="11894"/>
                    <a:pt x="15165" y="11567"/>
                  </a:cubicBezTo>
                  <a:cubicBezTo>
                    <a:pt x="15696" y="11036"/>
                    <a:pt x="15696" y="10014"/>
                    <a:pt x="15001" y="9524"/>
                  </a:cubicBezTo>
                  <a:lnTo>
                    <a:pt x="8175" y="3393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17"/>
            <p:cNvSpPr/>
            <p:nvPr/>
          </p:nvSpPr>
          <p:spPr>
            <a:xfrm>
              <a:off x="7672965" y="2381801"/>
              <a:ext cx="598689" cy="585834"/>
            </a:xfrm>
            <a:custGeom>
              <a:avLst/>
              <a:gdLst/>
              <a:ahLst/>
              <a:cxnLst/>
              <a:rect l="l" t="t" r="r" b="b"/>
              <a:pathLst>
                <a:path w="24729" h="24198" extrusionOk="0">
                  <a:moveTo>
                    <a:pt x="1553" y="0"/>
                  </a:moveTo>
                  <a:cubicBezTo>
                    <a:pt x="1226" y="0"/>
                    <a:pt x="858" y="164"/>
                    <a:pt x="531" y="532"/>
                  </a:cubicBezTo>
                  <a:cubicBezTo>
                    <a:pt x="0" y="1022"/>
                    <a:pt x="0" y="2044"/>
                    <a:pt x="695" y="2575"/>
                  </a:cubicBezTo>
                  <a:lnTo>
                    <a:pt x="19088" y="19252"/>
                  </a:lnTo>
                  <a:lnTo>
                    <a:pt x="19088" y="15164"/>
                  </a:lnTo>
                  <a:lnTo>
                    <a:pt x="2575" y="327"/>
                  </a:lnTo>
                  <a:cubicBezTo>
                    <a:pt x="2412" y="0"/>
                    <a:pt x="1880" y="0"/>
                    <a:pt x="1553" y="0"/>
                  </a:cubicBezTo>
                  <a:close/>
                  <a:moveTo>
                    <a:pt x="19783" y="15859"/>
                  </a:moveTo>
                  <a:lnTo>
                    <a:pt x="19783" y="19742"/>
                  </a:lnTo>
                  <a:lnTo>
                    <a:pt x="24729" y="24198"/>
                  </a:lnTo>
                  <a:lnTo>
                    <a:pt x="24729" y="20274"/>
                  </a:lnTo>
                  <a:lnTo>
                    <a:pt x="19783" y="15859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17"/>
            <p:cNvSpPr/>
            <p:nvPr/>
          </p:nvSpPr>
          <p:spPr>
            <a:xfrm>
              <a:off x="7508676" y="1974105"/>
              <a:ext cx="552206" cy="445319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17"/>
            <p:cNvSpPr/>
            <p:nvPr/>
          </p:nvSpPr>
          <p:spPr>
            <a:xfrm>
              <a:off x="7887684" y="2092855"/>
              <a:ext cx="383971" cy="39188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17"/>
            <p:cNvSpPr/>
            <p:nvPr/>
          </p:nvSpPr>
          <p:spPr>
            <a:xfrm>
              <a:off x="4894275" y="3443377"/>
              <a:ext cx="383995" cy="396015"/>
            </a:xfrm>
            <a:custGeom>
              <a:avLst/>
              <a:gdLst/>
              <a:ahLst/>
              <a:cxnLst/>
              <a:rect l="l" t="t" r="r" b="b"/>
              <a:pathLst>
                <a:path w="15861" h="16187" extrusionOk="0">
                  <a:moveTo>
                    <a:pt x="1" y="1"/>
                  </a:moveTo>
                  <a:lnTo>
                    <a:pt x="1" y="3925"/>
                  </a:lnTo>
                  <a:lnTo>
                    <a:pt x="13121" y="15860"/>
                  </a:lnTo>
                  <a:cubicBezTo>
                    <a:pt x="13448" y="16023"/>
                    <a:pt x="13816" y="16187"/>
                    <a:pt x="14143" y="16187"/>
                  </a:cubicBezTo>
                  <a:cubicBezTo>
                    <a:pt x="14470" y="16187"/>
                    <a:pt x="15002" y="16023"/>
                    <a:pt x="15165" y="15696"/>
                  </a:cubicBezTo>
                  <a:cubicBezTo>
                    <a:pt x="15860" y="15165"/>
                    <a:pt x="15656" y="14143"/>
                    <a:pt x="15165" y="1365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17"/>
            <p:cNvSpPr/>
            <p:nvPr/>
          </p:nvSpPr>
          <p:spPr>
            <a:xfrm>
              <a:off x="5105070" y="3510386"/>
              <a:ext cx="584841" cy="483012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4" name="Google Shape;4144;p117"/>
          <p:cNvSpPr/>
          <p:nvPr/>
        </p:nvSpPr>
        <p:spPr>
          <a:xfrm>
            <a:off x="6616357" y="4980005"/>
            <a:ext cx="310730" cy="85290"/>
          </a:xfrm>
          <a:custGeom>
            <a:avLst/>
            <a:gdLst/>
            <a:ahLst/>
            <a:cxnLst/>
            <a:rect l="l" t="t" r="r" b="b"/>
            <a:pathLst>
              <a:path w="12959" h="3557" extrusionOk="0">
                <a:moveTo>
                  <a:pt x="1718" y="1"/>
                </a:moveTo>
                <a:cubicBezTo>
                  <a:pt x="859" y="1"/>
                  <a:pt x="1" y="859"/>
                  <a:pt x="1" y="1676"/>
                </a:cubicBezTo>
                <a:cubicBezTo>
                  <a:pt x="1" y="2698"/>
                  <a:pt x="859" y="3557"/>
                  <a:pt x="1718" y="3557"/>
                </a:cubicBezTo>
                <a:lnTo>
                  <a:pt x="11078" y="3557"/>
                </a:lnTo>
                <a:cubicBezTo>
                  <a:pt x="12100" y="3557"/>
                  <a:pt x="12958" y="2698"/>
                  <a:pt x="12958" y="1676"/>
                </a:cubicBezTo>
                <a:cubicBezTo>
                  <a:pt x="12958" y="859"/>
                  <a:pt x="12100" y="1"/>
                  <a:pt x="110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5" name="Google Shape;4145;p117"/>
          <p:cNvSpPr/>
          <p:nvPr/>
        </p:nvSpPr>
        <p:spPr>
          <a:xfrm>
            <a:off x="4293854" y="2146517"/>
            <a:ext cx="410892" cy="8136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6" name="Google Shape;4146;p117"/>
          <p:cNvSpPr/>
          <p:nvPr/>
        </p:nvSpPr>
        <p:spPr>
          <a:xfrm>
            <a:off x="4364990" y="2163164"/>
            <a:ext cx="51526" cy="51573"/>
          </a:xfrm>
          <a:custGeom>
            <a:avLst/>
            <a:gdLst/>
            <a:ahLst/>
            <a:cxnLst/>
            <a:rect l="l" t="t" r="r" b="b"/>
            <a:pathLst>
              <a:path w="1096" h="1097" extrusionOk="0">
                <a:moveTo>
                  <a:pt x="548" y="144"/>
                </a:moveTo>
                <a:cubicBezTo>
                  <a:pt x="774" y="144"/>
                  <a:pt x="953" y="322"/>
                  <a:pt x="953" y="549"/>
                </a:cubicBezTo>
                <a:cubicBezTo>
                  <a:pt x="953" y="763"/>
                  <a:pt x="774" y="941"/>
                  <a:pt x="548" y="941"/>
                </a:cubicBezTo>
                <a:cubicBezTo>
                  <a:pt x="333" y="941"/>
                  <a:pt x="155" y="763"/>
                  <a:pt x="155" y="549"/>
                </a:cubicBezTo>
                <a:cubicBezTo>
                  <a:pt x="155" y="322"/>
                  <a:pt x="333" y="144"/>
                  <a:pt x="548" y="144"/>
                </a:cubicBezTo>
                <a:close/>
                <a:moveTo>
                  <a:pt x="548" y="1"/>
                </a:moveTo>
                <a:cubicBezTo>
                  <a:pt x="250" y="1"/>
                  <a:pt x="0" y="251"/>
                  <a:pt x="0" y="549"/>
                </a:cubicBezTo>
                <a:cubicBezTo>
                  <a:pt x="0" y="846"/>
                  <a:pt x="250" y="1096"/>
                  <a:pt x="548" y="1096"/>
                </a:cubicBezTo>
                <a:cubicBezTo>
                  <a:pt x="845" y="1096"/>
                  <a:pt x="1095" y="846"/>
                  <a:pt x="1095" y="549"/>
                </a:cubicBezTo>
                <a:cubicBezTo>
                  <a:pt x="1095" y="251"/>
                  <a:pt x="845" y="1"/>
                  <a:pt x="548" y="1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7" name="Google Shape;4147;p117"/>
          <p:cNvGrpSpPr/>
          <p:nvPr/>
        </p:nvGrpSpPr>
        <p:grpSpPr>
          <a:xfrm>
            <a:off x="2863920" y="4321117"/>
            <a:ext cx="1697287" cy="604006"/>
            <a:chOff x="-5302450" y="3084350"/>
            <a:chExt cx="1519450" cy="540750"/>
          </a:xfrm>
        </p:grpSpPr>
        <p:sp>
          <p:nvSpPr>
            <p:cNvPr id="4148" name="Google Shape;4148;p117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17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17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17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17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17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17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17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17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17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17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17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17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1" name="Google Shape;4161;p117"/>
          <p:cNvGrpSpPr/>
          <p:nvPr/>
        </p:nvGrpSpPr>
        <p:grpSpPr>
          <a:xfrm>
            <a:off x="1708880" y="3863071"/>
            <a:ext cx="929086" cy="584445"/>
            <a:chOff x="-2101325" y="2739725"/>
            <a:chExt cx="1315825" cy="827725"/>
          </a:xfrm>
        </p:grpSpPr>
        <p:sp>
          <p:nvSpPr>
            <p:cNvPr id="4162" name="Google Shape;4162;p117"/>
            <p:cNvSpPr/>
            <p:nvPr/>
          </p:nvSpPr>
          <p:spPr>
            <a:xfrm>
              <a:off x="-1699675" y="2857525"/>
              <a:ext cx="256275" cy="26350"/>
            </a:xfrm>
            <a:custGeom>
              <a:avLst/>
              <a:gdLst/>
              <a:ahLst/>
              <a:cxnLst/>
              <a:rect l="l" t="t" r="r" b="b"/>
              <a:pathLst>
                <a:path w="10251" h="1054" extrusionOk="0">
                  <a:moveTo>
                    <a:pt x="0" y="1"/>
                  </a:moveTo>
                  <a:lnTo>
                    <a:pt x="952" y="1053"/>
                  </a:lnTo>
                  <a:lnTo>
                    <a:pt x="10251" y="1053"/>
                  </a:lnTo>
                  <a:lnTo>
                    <a:pt x="9098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17"/>
            <p:cNvSpPr/>
            <p:nvPr/>
          </p:nvSpPr>
          <p:spPr>
            <a:xfrm>
              <a:off x="-1668350" y="2891375"/>
              <a:ext cx="269450" cy="33850"/>
            </a:xfrm>
            <a:custGeom>
              <a:avLst/>
              <a:gdLst/>
              <a:ahLst/>
              <a:cxnLst/>
              <a:rect l="l" t="t" r="r" b="b"/>
              <a:pathLst>
                <a:path w="10778" h="1354" extrusionOk="0">
                  <a:moveTo>
                    <a:pt x="0" y="0"/>
                  </a:moveTo>
                  <a:lnTo>
                    <a:pt x="1253" y="1354"/>
                  </a:lnTo>
                  <a:lnTo>
                    <a:pt x="10777" y="1354"/>
                  </a:lnTo>
                  <a:lnTo>
                    <a:pt x="9399" y="0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17"/>
            <p:cNvSpPr/>
            <p:nvPr/>
          </p:nvSpPr>
          <p:spPr>
            <a:xfrm>
              <a:off x="-1736025" y="2815550"/>
              <a:ext cx="255675" cy="31350"/>
            </a:xfrm>
            <a:custGeom>
              <a:avLst/>
              <a:gdLst/>
              <a:ahLst/>
              <a:cxnLst/>
              <a:rect l="l" t="t" r="r" b="b"/>
              <a:pathLst>
                <a:path w="10227" h="1254" extrusionOk="0">
                  <a:moveTo>
                    <a:pt x="0" y="1"/>
                  </a:moveTo>
                  <a:lnTo>
                    <a:pt x="1153" y="1254"/>
                  </a:lnTo>
                  <a:lnTo>
                    <a:pt x="10226" y="1254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rgbClr val="14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17"/>
            <p:cNvSpPr/>
            <p:nvPr/>
          </p:nvSpPr>
          <p:spPr>
            <a:xfrm>
              <a:off x="-2101325" y="2929450"/>
              <a:ext cx="477475" cy="463200"/>
            </a:xfrm>
            <a:custGeom>
              <a:avLst/>
              <a:gdLst/>
              <a:ahLst/>
              <a:cxnLst/>
              <a:rect l="l" t="t" r="r" b="b"/>
              <a:pathLst>
                <a:path w="19099" h="18528" extrusionOk="0">
                  <a:moveTo>
                    <a:pt x="10152" y="0"/>
                  </a:moveTo>
                  <a:cubicBezTo>
                    <a:pt x="9224" y="0"/>
                    <a:pt x="8063" y="140"/>
                    <a:pt x="6668" y="557"/>
                  </a:cubicBezTo>
                  <a:cubicBezTo>
                    <a:pt x="1881" y="2036"/>
                    <a:pt x="1" y="9229"/>
                    <a:pt x="6367" y="13615"/>
                  </a:cubicBezTo>
                  <a:cubicBezTo>
                    <a:pt x="12833" y="18001"/>
                    <a:pt x="19099" y="18527"/>
                    <a:pt x="19099" y="18527"/>
                  </a:cubicBezTo>
                  <a:lnTo>
                    <a:pt x="13886" y="11535"/>
                  </a:lnTo>
                  <a:cubicBezTo>
                    <a:pt x="13886" y="11535"/>
                    <a:pt x="10653" y="11535"/>
                    <a:pt x="8146" y="9229"/>
                  </a:cubicBezTo>
                  <a:cubicBezTo>
                    <a:pt x="5990" y="7267"/>
                    <a:pt x="5522" y="4043"/>
                    <a:pt x="7508" y="4043"/>
                  </a:cubicBezTo>
                  <a:cubicBezTo>
                    <a:pt x="7831" y="4043"/>
                    <a:pt x="8218" y="4128"/>
                    <a:pt x="8673" y="4317"/>
                  </a:cubicBezTo>
                  <a:cubicBezTo>
                    <a:pt x="11906" y="5570"/>
                    <a:pt x="14612" y="10282"/>
                    <a:pt x="14612" y="10282"/>
                  </a:cubicBezTo>
                  <a:lnTo>
                    <a:pt x="12933" y="557"/>
                  </a:lnTo>
                  <a:cubicBezTo>
                    <a:pt x="12933" y="557"/>
                    <a:pt x="12009" y="0"/>
                    <a:pt x="10152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17"/>
            <p:cNvSpPr/>
            <p:nvPr/>
          </p:nvSpPr>
          <p:spPr>
            <a:xfrm>
              <a:off x="-1819350" y="2865050"/>
              <a:ext cx="1033850" cy="702400"/>
            </a:xfrm>
            <a:custGeom>
              <a:avLst/>
              <a:gdLst/>
              <a:ahLst/>
              <a:cxnLst/>
              <a:rect l="l" t="t" r="r" b="b"/>
              <a:pathLst>
                <a:path w="41354" h="28096" extrusionOk="0">
                  <a:moveTo>
                    <a:pt x="0" y="1"/>
                  </a:moveTo>
                  <a:lnTo>
                    <a:pt x="1980" y="12657"/>
                  </a:lnTo>
                  <a:cubicBezTo>
                    <a:pt x="3434" y="21529"/>
                    <a:pt x="11178" y="28096"/>
                    <a:pt x="20151" y="28096"/>
                  </a:cubicBezTo>
                  <a:lnTo>
                    <a:pt x="21203" y="28096"/>
                  </a:lnTo>
                  <a:cubicBezTo>
                    <a:pt x="30276" y="28096"/>
                    <a:pt x="37895" y="21529"/>
                    <a:pt x="39374" y="12657"/>
                  </a:cubicBezTo>
                  <a:lnTo>
                    <a:pt x="41354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17"/>
            <p:cNvSpPr/>
            <p:nvPr/>
          </p:nvSpPr>
          <p:spPr>
            <a:xfrm>
              <a:off x="-1819350" y="2739725"/>
              <a:ext cx="1033850" cy="250675"/>
            </a:xfrm>
            <a:custGeom>
              <a:avLst/>
              <a:gdLst/>
              <a:ahLst/>
              <a:cxnLst/>
              <a:rect l="l" t="t" r="r" b="b"/>
              <a:pathLst>
                <a:path w="41354" h="10027" extrusionOk="0">
                  <a:moveTo>
                    <a:pt x="20677" y="1"/>
                  </a:moveTo>
                  <a:cubicBezTo>
                    <a:pt x="9298" y="1"/>
                    <a:pt x="0" y="2207"/>
                    <a:pt x="0" y="5014"/>
                  </a:cubicBezTo>
                  <a:cubicBezTo>
                    <a:pt x="0" y="7846"/>
                    <a:pt x="9298" y="10026"/>
                    <a:pt x="20677" y="10026"/>
                  </a:cubicBezTo>
                  <a:cubicBezTo>
                    <a:pt x="32156" y="10026"/>
                    <a:pt x="41354" y="7846"/>
                    <a:pt x="41354" y="5014"/>
                  </a:cubicBezTo>
                  <a:cubicBezTo>
                    <a:pt x="41354" y="2207"/>
                    <a:pt x="32156" y="1"/>
                    <a:pt x="20677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17"/>
            <p:cNvSpPr/>
            <p:nvPr/>
          </p:nvSpPr>
          <p:spPr>
            <a:xfrm>
              <a:off x="-1769850" y="2758525"/>
              <a:ext cx="934850" cy="203675"/>
            </a:xfrm>
            <a:custGeom>
              <a:avLst/>
              <a:gdLst/>
              <a:ahLst/>
              <a:cxnLst/>
              <a:rect l="l" t="t" r="r" b="b"/>
              <a:pathLst>
                <a:path w="37394" h="8147" extrusionOk="0">
                  <a:moveTo>
                    <a:pt x="18697" y="1"/>
                  </a:moveTo>
                  <a:cubicBezTo>
                    <a:pt x="8346" y="1"/>
                    <a:pt x="0" y="1881"/>
                    <a:pt x="0" y="4061"/>
                  </a:cubicBezTo>
                  <a:cubicBezTo>
                    <a:pt x="0" y="6267"/>
                    <a:pt x="8346" y="8146"/>
                    <a:pt x="18697" y="8146"/>
                  </a:cubicBezTo>
                  <a:cubicBezTo>
                    <a:pt x="29023" y="8146"/>
                    <a:pt x="37394" y="6267"/>
                    <a:pt x="37394" y="4061"/>
                  </a:cubicBezTo>
                  <a:cubicBezTo>
                    <a:pt x="37394" y="1881"/>
                    <a:pt x="29023" y="1"/>
                    <a:pt x="1869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17"/>
            <p:cNvSpPr/>
            <p:nvPr/>
          </p:nvSpPr>
          <p:spPr>
            <a:xfrm>
              <a:off x="-1657700" y="2878200"/>
              <a:ext cx="709925" cy="84000"/>
            </a:xfrm>
            <a:custGeom>
              <a:avLst/>
              <a:gdLst/>
              <a:ahLst/>
              <a:cxnLst/>
              <a:rect l="l" t="t" r="r" b="b"/>
              <a:pathLst>
                <a:path w="28397" h="3360" extrusionOk="0">
                  <a:moveTo>
                    <a:pt x="14211" y="1"/>
                  </a:moveTo>
                  <a:cubicBezTo>
                    <a:pt x="8246" y="1"/>
                    <a:pt x="2933" y="728"/>
                    <a:pt x="0" y="1881"/>
                  </a:cubicBezTo>
                  <a:cubicBezTo>
                    <a:pt x="3459" y="2733"/>
                    <a:pt x="8572" y="3359"/>
                    <a:pt x="14211" y="3359"/>
                  </a:cubicBezTo>
                  <a:cubicBezTo>
                    <a:pt x="19850" y="3359"/>
                    <a:pt x="24963" y="2733"/>
                    <a:pt x="28396" y="1881"/>
                  </a:cubicBezTo>
                  <a:cubicBezTo>
                    <a:pt x="25489" y="728"/>
                    <a:pt x="20251" y="1"/>
                    <a:pt x="142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17"/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527" y="1"/>
                    <a:pt x="1" y="201"/>
                    <a:pt x="1" y="427"/>
                  </a:cubicBezTo>
                  <a:cubicBezTo>
                    <a:pt x="1" y="627"/>
                    <a:pt x="527" y="828"/>
                    <a:pt x="1053" y="828"/>
                  </a:cubicBez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17"/>
            <p:cNvSpPr/>
            <p:nvPr/>
          </p:nvSpPr>
          <p:spPr>
            <a:xfrm>
              <a:off x="-1579375" y="2899500"/>
              <a:ext cx="60175" cy="28225"/>
            </a:xfrm>
            <a:custGeom>
              <a:avLst/>
              <a:gdLst/>
              <a:ahLst/>
              <a:cxnLst/>
              <a:rect l="l" t="t" r="r" b="b"/>
              <a:pathLst>
                <a:path w="2407" h="1129" extrusionOk="0">
                  <a:moveTo>
                    <a:pt x="1253" y="1"/>
                  </a:moveTo>
                  <a:cubicBezTo>
                    <a:pt x="526" y="1"/>
                    <a:pt x="201" y="402"/>
                    <a:pt x="100" y="728"/>
                  </a:cubicBezTo>
                  <a:cubicBezTo>
                    <a:pt x="100" y="728"/>
                    <a:pt x="0" y="1129"/>
                    <a:pt x="1153" y="1129"/>
                  </a:cubicBezTo>
                  <a:cubicBezTo>
                    <a:pt x="627" y="1129"/>
                    <a:pt x="201" y="928"/>
                    <a:pt x="201" y="728"/>
                  </a:cubicBezTo>
                  <a:cubicBezTo>
                    <a:pt x="201" y="628"/>
                    <a:pt x="426" y="502"/>
                    <a:pt x="727" y="402"/>
                  </a:cubicBezTo>
                  <a:lnTo>
                    <a:pt x="727" y="302"/>
                  </a:lnTo>
                  <a:cubicBezTo>
                    <a:pt x="727" y="302"/>
                    <a:pt x="827" y="201"/>
                    <a:pt x="953" y="201"/>
                  </a:cubicBezTo>
                  <a:cubicBezTo>
                    <a:pt x="1153" y="201"/>
                    <a:pt x="1253" y="302"/>
                    <a:pt x="1253" y="302"/>
                  </a:cubicBezTo>
                  <a:cubicBezTo>
                    <a:pt x="1880" y="302"/>
                    <a:pt x="2306" y="502"/>
                    <a:pt x="2306" y="728"/>
                  </a:cubicBezTo>
                  <a:cubicBezTo>
                    <a:pt x="2306" y="928"/>
                    <a:pt x="1880" y="1129"/>
                    <a:pt x="1253" y="1129"/>
                  </a:cubicBezTo>
                  <a:lnTo>
                    <a:pt x="1354" y="1129"/>
                  </a:lnTo>
                  <a:cubicBezTo>
                    <a:pt x="2406" y="1129"/>
                    <a:pt x="2406" y="728"/>
                    <a:pt x="2406" y="728"/>
                  </a:cubicBezTo>
                  <a:cubicBezTo>
                    <a:pt x="2406" y="728"/>
                    <a:pt x="2306" y="201"/>
                    <a:pt x="1454" y="101"/>
                  </a:cubicBezTo>
                  <a:cubicBezTo>
                    <a:pt x="1354" y="101"/>
                    <a:pt x="1253" y="1"/>
                    <a:pt x="1253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17"/>
            <p:cNvSpPr/>
            <p:nvPr/>
          </p:nvSpPr>
          <p:spPr>
            <a:xfrm>
              <a:off x="-1574375" y="2907025"/>
              <a:ext cx="52650" cy="20700"/>
            </a:xfrm>
            <a:custGeom>
              <a:avLst/>
              <a:gdLst/>
              <a:ahLst/>
              <a:cxnLst/>
              <a:rect l="l" t="t" r="r" b="b"/>
              <a:pathLst>
                <a:path w="2106" h="828" extrusionOk="0">
                  <a:moveTo>
                    <a:pt x="1053" y="1"/>
                  </a:moveTo>
                  <a:cubicBezTo>
                    <a:pt x="1053" y="101"/>
                    <a:pt x="953" y="201"/>
                    <a:pt x="753" y="201"/>
                  </a:cubicBezTo>
                  <a:cubicBezTo>
                    <a:pt x="627" y="201"/>
                    <a:pt x="527" y="201"/>
                    <a:pt x="527" y="101"/>
                  </a:cubicBezTo>
                  <a:cubicBezTo>
                    <a:pt x="226" y="201"/>
                    <a:pt x="1" y="327"/>
                    <a:pt x="1" y="427"/>
                  </a:cubicBezTo>
                  <a:cubicBezTo>
                    <a:pt x="1" y="627"/>
                    <a:pt x="427" y="828"/>
                    <a:pt x="953" y="828"/>
                  </a:cubicBezTo>
                  <a:lnTo>
                    <a:pt x="1053" y="828"/>
                  </a:lnTo>
                  <a:cubicBezTo>
                    <a:pt x="1680" y="828"/>
                    <a:pt x="2106" y="627"/>
                    <a:pt x="2106" y="427"/>
                  </a:cubicBezTo>
                  <a:cubicBezTo>
                    <a:pt x="2106" y="201"/>
                    <a:pt x="1680" y="1"/>
                    <a:pt x="1053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17"/>
            <p:cNvSpPr/>
            <p:nvPr/>
          </p:nvSpPr>
          <p:spPr>
            <a:xfrm>
              <a:off x="-1561225" y="2904525"/>
              <a:ext cx="13200" cy="5025"/>
            </a:xfrm>
            <a:custGeom>
              <a:avLst/>
              <a:gdLst/>
              <a:ahLst/>
              <a:cxnLst/>
              <a:rect l="l" t="t" r="r" b="b"/>
              <a:pathLst>
                <a:path w="528" h="201" extrusionOk="0">
                  <a:moveTo>
                    <a:pt x="227" y="0"/>
                  </a:moveTo>
                  <a:cubicBezTo>
                    <a:pt x="101" y="0"/>
                    <a:pt x="1" y="101"/>
                    <a:pt x="1" y="101"/>
                  </a:cubicBezTo>
                  <a:lnTo>
                    <a:pt x="1" y="201"/>
                  </a:lnTo>
                  <a:cubicBezTo>
                    <a:pt x="101" y="201"/>
                    <a:pt x="327" y="101"/>
                    <a:pt x="527" y="101"/>
                  </a:cubicBezTo>
                  <a:cubicBezTo>
                    <a:pt x="527" y="101"/>
                    <a:pt x="427" y="0"/>
                    <a:pt x="227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17"/>
            <p:cNvSpPr/>
            <p:nvPr/>
          </p:nvSpPr>
          <p:spPr>
            <a:xfrm>
              <a:off x="-1561225" y="2907025"/>
              <a:ext cx="13200" cy="505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527" y="1"/>
                  </a:moveTo>
                  <a:cubicBezTo>
                    <a:pt x="327" y="1"/>
                    <a:pt x="101" y="101"/>
                    <a:pt x="1" y="101"/>
                  </a:cubicBezTo>
                  <a:cubicBezTo>
                    <a:pt x="1" y="201"/>
                    <a:pt x="101" y="201"/>
                    <a:pt x="227" y="201"/>
                  </a:cubicBezTo>
                  <a:cubicBezTo>
                    <a:pt x="427" y="201"/>
                    <a:pt x="527" y="101"/>
                    <a:pt x="527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17"/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728" y="1"/>
                  </a:moveTo>
                  <a:cubicBezTo>
                    <a:pt x="327" y="1"/>
                    <a:pt x="1" y="101"/>
                    <a:pt x="1" y="201"/>
                  </a:cubicBezTo>
                  <a:cubicBezTo>
                    <a:pt x="1" y="327"/>
                    <a:pt x="327" y="427"/>
                    <a:pt x="728" y="427"/>
                  </a:cubicBez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17"/>
            <p:cNvSpPr/>
            <p:nvPr/>
          </p:nvSpPr>
          <p:spPr>
            <a:xfrm>
              <a:off x="-1485400" y="2933350"/>
              <a:ext cx="39500" cy="15675"/>
            </a:xfrm>
            <a:custGeom>
              <a:avLst/>
              <a:gdLst/>
              <a:ahLst/>
              <a:cxnLst/>
              <a:rect l="l" t="t" r="r" b="b"/>
              <a:pathLst>
                <a:path w="1580" h="627" extrusionOk="0">
                  <a:moveTo>
                    <a:pt x="101" y="401"/>
                  </a:moveTo>
                  <a:cubicBezTo>
                    <a:pt x="101" y="402"/>
                    <a:pt x="1" y="627"/>
                    <a:pt x="727" y="627"/>
                  </a:cubicBezTo>
                  <a:cubicBezTo>
                    <a:pt x="427" y="627"/>
                    <a:pt x="101" y="527"/>
                    <a:pt x="101" y="401"/>
                  </a:cubicBezTo>
                  <a:close/>
                  <a:moveTo>
                    <a:pt x="727" y="0"/>
                  </a:moveTo>
                  <a:cubicBezTo>
                    <a:pt x="326" y="0"/>
                    <a:pt x="101" y="201"/>
                    <a:pt x="101" y="401"/>
                  </a:cubicBezTo>
                  <a:cubicBezTo>
                    <a:pt x="101" y="301"/>
                    <a:pt x="201" y="201"/>
                    <a:pt x="427" y="201"/>
                  </a:cubicBezTo>
                  <a:cubicBezTo>
                    <a:pt x="427" y="101"/>
                    <a:pt x="527" y="101"/>
                    <a:pt x="627" y="101"/>
                  </a:cubicBezTo>
                  <a:cubicBezTo>
                    <a:pt x="727" y="101"/>
                    <a:pt x="828" y="101"/>
                    <a:pt x="828" y="201"/>
                  </a:cubicBezTo>
                  <a:cubicBezTo>
                    <a:pt x="1153" y="201"/>
                    <a:pt x="1454" y="301"/>
                    <a:pt x="1454" y="401"/>
                  </a:cubicBezTo>
                  <a:cubicBezTo>
                    <a:pt x="1454" y="527"/>
                    <a:pt x="1153" y="627"/>
                    <a:pt x="828" y="627"/>
                  </a:cubicBezTo>
                  <a:cubicBezTo>
                    <a:pt x="1580" y="627"/>
                    <a:pt x="1580" y="401"/>
                    <a:pt x="1580" y="401"/>
                  </a:cubicBezTo>
                  <a:cubicBezTo>
                    <a:pt x="1580" y="401"/>
                    <a:pt x="1454" y="101"/>
                    <a:pt x="953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17"/>
            <p:cNvSpPr/>
            <p:nvPr/>
          </p:nvSpPr>
          <p:spPr>
            <a:xfrm>
              <a:off x="-1482900" y="2938350"/>
              <a:ext cx="33875" cy="10675"/>
            </a:xfrm>
            <a:custGeom>
              <a:avLst/>
              <a:gdLst/>
              <a:ahLst/>
              <a:cxnLst/>
              <a:rect l="l" t="t" r="r" b="b"/>
              <a:pathLst>
                <a:path w="1355" h="427" extrusionOk="0">
                  <a:moveTo>
                    <a:pt x="327" y="1"/>
                  </a:moveTo>
                  <a:cubicBezTo>
                    <a:pt x="101" y="1"/>
                    <a:pt x="1" y="101"/>
                    <a:pt x="1" y="201"/>
                  </a:cubicBezTo>
                  <a:cubicBezTo>
                    <a:pt x="1" y="327"/>
                    <a:pt x="327" y="427"/>
                    <a:pt x="627" y="427"/>
                  </a:cubicBezTo>
                  <a:lnTo>
                    <a:pt x="728" y="427"/>
                  </a:lnTo>
                  <a:cubicBezTo>
                    <a:pt x="1053" y="427"/>
                    <a:pt x="1354" y="327"/>
                    <a:pt x="1354" y="201"/>
                  </a:cubicBezTo>
                  <a:cubicBezTo>
                    <a:pt x="1354" y="101"/>
                    <a:pt x="1053" y="1"/>
                    <a:pt x="728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17"/>
            <p:cNvSpPr/>
            <p:nvPr/>
          </p:nvSpPr>
          <p:spPr>
            <a:xfrm>
              <a:off x="-1474750" y="2935850"/>
              <a:ext cx="10050" cy="2525"/>
            </a:xfrm>
            <a:custGeom>
              <a:avLst/>
              <a:gdLst/>
              <a:ahLst/>
              <a:cxnLst/>
              <a:rect l="l" t="t" r="r" b="b"/>
              <a:pathLst>
                <a:path w="402" h="101" extrusionOk="0">
                  <a:moveTo>
                    <a:pt x="201" y="1"/>
                  </a:moveTo>
                  <a:cubicBezTo>
                    <a:pt x="101" y="1"/>
                    <a:pt x="1" y="1"/>
                    <a:pt x="1" y="101"/>
                  </a:cubicBezTo>
                  <a:lnTo>
                    <a:pt x="402" y="101"/>
                  </a:lnTo>
                  <a:cubicBezTo>
                    <a:pt x="402" y="1"/>
                    <a:pt x="301" y="1"/>
                    <a:pt x="201" y="1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17"/>
            <p:cNvSpPr/>
            <p:nvPr/>
          </p:nvSpPr>
          <p:spPr>
            <a:xfrm>
              <a:off x="-1474750" y="2938350"/>
              <a:ext cx="10050" cy="25"/>
            </a:xfrm>
            <a:custGeom>
              <a:avLst/>
              <a:gdLst/>
              <a:ahLst/>
              <a:cxnLst/>
              <a:rect l="l" t="t" r="r" b="b"/>
              <a:pathLst>
                <a:path w="402" h="1" extrusionOk="0">
                  <a:moveTo>
                    <a:pt x="402" y="1"/>
                  </a:moveTo>
                  <a:lnTo>
                    <a:pt x="1" y="1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17"/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402" y="1"/>
                  </a:moveTo>
                  <a:cubicBezTo>
                    <a:pt x="201" y="1"/>
                    <a:pt x="1" y="1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lose/>
                </a:path>
              </a:pathLst>
            </a:custGeom>
            <a:solidFill>
              <a:srgbClr val="A16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17"/>
            <p:cNvSpPr/>
            <p:nvPr/>
          </p:nvSpPr>
          <p:spPr>
            <a:xfrm>
              <a:off x="-1386400" y="2893875"/>
              <a:ext cx="26350" cy="13175"/>
            </a:xfrm>
            <a:custGeom>
              <a:avLst/>
              <a:gdLst/>
              <a:ahLst/>
              <a:cxnLst/>
              <a:rect l="l" t="t" r="r" b="b"/>
              <a:pathLst>
                <a:path w="1054" h="527" extrusionOk="0">
                  <a:moveTo>
                    <a:pt x="427" y="0"/>
                  </a:moveTo>
                  <a:cubicBezTo>
                    <a:pt x="390" y="0"/>
                    <a:pt x="366" y="14"/>
                    <a:pt x="351" y="31"/>
                  </a:cubicBezTo>
                  <a:lnTo>
                    <a:pt x="351" y="31"/>
                  </a:lnTo>
                  <a:cubicBezTo>
                    <a:pt x="383" y="19"/>
                    <a:pt x="419" y="9"/>
                    <a:pt x="459" y="5"/>
                  </a:cubicBezTo>
                  <a:lnTo>
                    <a:pt x="459" y="5"/>
                  </a:lnTo>
                  <a:cubicBezTo>
                    <a:pt x="449" y="2"/>
                    <a:pt x="439" y="0"/>
                    <a:pt x="427" y="0"/>
                  </a:cubicBezTo>
                  <a:close/>
                  <a:moveTo>
                    <a:pt x="527" y="0"/>
                  </a:moveTo>
                  <a:cubicBezTo>
                    <a:pt x="503" y="0"/>
                    <a:pt x="480" y="2"/>
                    <a:pt x="459" y="5"/>
                  </a:cubicBezTo>
                  <a:lnTo>
                    <a:pt x="459" y="5"/>
                  </a:lnTo>
                  <a:cubicBezTo>
                    <a:pt x="527" y="23"/>
                    <a:pt x="527" y="101"/>
                    <a:pt x="527" y="101"/>
                  </a:cubicBezTo>
                  <a:cubicBezTo>
                    <a:pt x="778" y="101"/>
                    <a:pt x="954" y="175"/>
                    <a:pt x="1022" y="255"/>
                  </a:cubicBezTo>
                  <a:lnTo>
                    <a:pt x="1022" y="255"/>
                  </a:lnTo>
                  <a:cubicBezTo>
                    <a:pt x="972" y="159"/>
                    <a:pt x="854" y="0"/>
                    <a:pt x="627" y="0"/>
                  </a:cubicBezTo>
                  <a:close/>
                  <a:moveTo>
                    <a:pt x="351" y="31"/>
                  </a:moveTo>
                  <a:lnTo>
                    <a:pt x="351" y="31"/>
                  </a:lnTo>
                  <a:cubicBezTo>
                    <a:pt x="186" y="97"/>
                    <a:pt x="126" y="249"/>
                    <a:pt x="126" y="326"/>
                  </a:cubicBezTo>
                  <a:cubicBezTo>
                    <a:pt x="126" y="326"/>
                    <a:pt x="226" y="226"/>
                    <a:pt x="326" y="101"/>
                  </a:cubicBezTo>
                  <a:cubicBezTo>
                    <a:pt x="326" y="101"/>
                    <a:pt x="326" y="61"/>
                    <a:pt x="351" y="31"/>
                  </a:cubicBezTo>
                  <a:close/>
                  <a:moveTo>
                    <a:pt x="1022" y="255"/>
                  </a:moveTo>
                  <a:cubicBezTo>
                    <a:pt x="1044" y="296"/>
                    <a:pt x="1053" y="326"/>
                    <a:pt x="1053" y="326"/>
                  </a:cubicBezTo>
                  <a:cubicBezTo>
                    <a:pt x="1053" y="303"/>
                    <a:pt x="1042" y="279"/>
                    <a:pt x="1022" y="255"/>
                  </a:cubicBezTo>
                  <a:close/>
                  <a:moveTo>
                    <a:pt x="1053" y="326"/>
                  </a:moveTo>
                  <a:cubicBezTo>
                    <a:pt x="1053" y="327"/>
                    <a:pt x="1053" y="360"/>
                    <a:pt x="1017" y="400"/>
                  </a:cubicBezTo>
                  <a:lnTo>
                    <a:pt x="1017" y="400"/>
                  </a:lnTo>
                  <a:cubicBezTo>
                    <a:pt x="1041" y="376"/>
                    <a:pt x="1053" y="351"/>
                    <a:pt x="1053" y="326"/>
                  </a:cubicBezTo>
                  <a:close/>
                  <a:moveTo>
                    <a:pt x="126" y="326"/>
                  </a:moveTo>
                  <a:cubicBezTo>
                    <a:pt x="126" y="326"/>
                    <a:pt x="1" y="527"/>
                    <a:pt x="527" y="527"/>
                  </a:cubicBezTo>
                  <a:cubicBezTo>
                    <a:pt x="326" y="527"/>
                    <a:pt x="126" y="426"/>
                    <a:pt x="126" y="326"/>
                  </a:cubicBezTo>
                  <a:close/>
                  <a:moveTo>
                    <a:pt x="1017" y="400"/>
                  </a:moveTo>
                  <a:cubicBezTo>
                    <a:pt x="945" y="470"/>
                    <a:pt x="771" y="527"/>
                    <a:pt x="527" y="527"/>
                  </a:cubicBezTo>
                  <a:cubicBezTo>
                    <a:pt x="837" y="527"/>
                    <a:pt x="965" y="457"/>
                    <a:pt x="1017" y="40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17"/>
            <p:cNvSpPr/>
            <p:nvPr/>
          </p:nvSpPr>
          <p:spPr>
            <a:xfrm>
              <a:off x="-1383275" y="2896375"/>
              <a:ext cx="23225" cy="10675"/>
            </a:xfrm>
            <a:custGeom>
              <a:avLst/>
              <a:gdLst/>
              <a:ahLst/>
              <a:cxnLst/>
              <a:rect l="l" t="t" r="r" b="b"/>
              <a:pathLst>
                <a:path w="929" h="427" extrusionOk="0">
                  <a:moveTo>
                    <a:pt x="201" y="1"/>
                  </a:moveTo>
                  <a:cubicBezTo>
                    <a:pt x="101" y="126"/>
                    <a:pt x="1" y="226"/>
                    <a:pt x="1" y="226"/>
                  </a:cubicBezTo>
                  <a:cubicBezTo>
                    <a:pt x="1" y="326"/>
                    <a:pt x="201" y="427"/>
                    <a:pt x="402" y="427"/>
                  </a:cubicBezTo>
                  <a:cubicBezTo>
                    <a:pt x="728" y="427"/>
                    <a:pt x="928" y="326"/>
                    <a:pt x="928" y="226"/>
                  </a:cubicBezTo>
                  <a:cubicBezTo>
                    <a:pt x="928" y="126"/>
                    <a:pt x="728" y="1"/>
                    <a:pt x="402" y="1"/>
                  </a:cubicBezTo>
                  <a:cubicBezTo>
                    <a:pt x="402" y="126"/>
                    <a:pt x="402" y="126"/>
                    <a:pt x="302" y="126"/>
                  </a:cubicBezTo>
                  <a:cubicBezTo>
                    <a:pt x="302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chemeClr val="dk2">
                <a:alpha val="17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17"/>
            <p:cNvSpPr/>
            <p:nvPr/>
          </p:nvSpPr>
          <p:spPr>
            <a:xfrm>
              <a:off x="-1378250" y="2893875"/>
              <a:ext cx="5025" cy="2525"/>
            </a:xfrm>
            <a:custGeom>
              <a:avLst/>
              <a:gdLst/>
              <a:ahLst/>
              <a:cxnLst/>
              <a:rect l="l" t="t" r="r" b="b"/>
              <a:pathLst>
                <a:path w="201" h="101" extrusionOk="0">
                  <a:moveTo>
                    <a:pt x="101" y="0"/>
                  </a:moveTo>
                  <a:cubicBezTo>
                    <a:pt x="0" y="0"/>
                    <a:pt x="0" y="101"/>
                    <a:pt x="0" y="101"/>
                  </a:cubicBezTo>
                  <a:lnTo>
                    <a:pt x="201" y="101"/>
                  </a:lnTo>
                  <a:cubicBezTo>
                    <a:pt x="201" y="101"/>
                    <a:pt x="201" y="0"/>
                    <a:pt x="101" y="0"/>
                  </a:cubicBezTo>
                  <a:close/>
                </a:path>
              </a:pathLst>
            </a:custGeom>
            <a:solidFill>
              <a:srgbClr val="F0C8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17"/>
            <p:cNvSpPr/>
            <p:nvPr/>
          </p:nvSpPr>
          <p:spPr>
            <a:xfrm>
              <a:off x="-1378250" y="2896375"/>
              <a:ext cx="5025" cy="3150"/>
            </a:xfrm>
            <a:custGeom>
              <a:avLst/>
              <a:gdLst/>
              <a:ahLst/>
              <a:cxnLst/>
              <a:rect l="l" t="t" r="r" b="b"/>
              <a:pathLst>
                <a:path w="201" h="126" extrusionOk="0">
                  <a:moveTo>
                    <a:pt x="0" y="1"/>
                  </a:moveTo>
                  <a:cubicBezTo>
                    <a:pt x="0" y="126"/>
                    <a:pt x="101" y="126"/>
                    <a:pt x="101" y="126"/>
                  </a:cubicBezTo>
                  <a:cubicBezTo>
                    <a:pt x="201" y="126"/>
                    <a:pt x="201" y="126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40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85" name="Google Shape;4185;p117"/>
          <p:cNvCxnSpPr>
            <a:cxnSpLocks/>
          </p:cNvCxnSpPr>
          <p:nvPr/>
        </p:nvCxnSpPr>
        <p:spPr>
          <a:xfrm rot="5400000">
            <a:off x="2156630" y="3579536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6" name="Google Shape;4186;p117"/>
          <p:cNvCxnSpPr>
            <a:cxnSpLocks/>
          </p:cNvCxnSpPr>
          <p:nvPr/>
        </p:nvCxnSpPr>
        <p:spPr>
          <a:xfrm rot="5400000">
            <a:off x="2171301" y="3371854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7" name="Google Shape;4187;p117"/>
          <p:cNvCxnSpPr>
            <a:cxnSpLocks/>
          </p:cNvCxnSpPr>
          <p:nvPr/>
        </p:nvCxnSpPr>
        <p:spPr>
          <a:xfrm rot="5400000">
            <a:off x="2156630" y="3233873"/>
            <a:ext cx="326754" cy="9985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9" name="Google Shape;4189;p117">
            <a:hlinkClick r:id="" action="ppaction://hlinkshowjump?jump=previousslide"/>
          </p:cNvPr>
          <p:cNvSpPr/>
          <p:nvPr/>
        </p:nvSpPr>
        <p:spPr>
          <a:xfrm>
            <a:off x="223813" y="2376947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990;p58">
            <a:extLst>
              <a:ext uri="{FF2B5EF4-FFF2-40B4-BE49-F238E27FC236}">
                <a16:creationId xmlns:a16="http://schemas.microsoft.com/office/drawing/2014/main" id="{D0861F06-C816-4617-AE1C-EDB60A2F2B78}"/>
              </a:ext>
            </a:extLst>
          </p:cNvPr>
          <p:cNvSpPr txBox="1">
            <a:spLocks/>
          </p:cNvSpPr>
          <p:nvPr/>
        </p:nvSpPr>
        <p:spPr>
          <a:xfrm>
            <a:off x="2662674" y="66475"/>
            <a:ext cx="3818651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Didact Gothic"/>
              <a:buNone/>
              <a:defRPr sz="16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1400" b="1" dirty="0">
                <a:latin typeface="Roboto Medium" panose="02000000000000000000" pitchFamily="2" charset="0"/>
                <a:ea typeface="Roboto Medium" panose="02000000000000000000" pitchFamily="2" charset="0"/>
                <a:sym typeface="Century Gothic"/>
              </a:rPr>
              <a:t>TRƯỜNG ĐẠI HỌC THỦY LỢI </a:t>
            </a:r>
          </a:p>
          <a:p>
            <a:pPr marL="0" indent="0"/>
            <a:r>
              <a:rPr lang="en-US" sz="1400" b="1" dirty="0">
                <a:latin typeface="Roboto Medium" panose="02000000000000000000" pitchFamily="2" charset="0"/>
                <a:ea typeface="Roboto Medium" panose="02000000000000000000" pitchFamily="2" charset="0"/>
                <a:sym typeface="Century Gothic"/>
              </a:rPr>
              <a:t>KHOA CÔNG NGHỆ THÔNG TIN 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A7D1F0BD-F964-41E2-B3F6-3A048DC49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166" y="2078961"/>
            <a:ext cx="3322678" cy="2492888"/>
          </a:xfrm>
          <a:prstGeom prst="rect">
            <a:avLst/>
          </a:prstGeom>
        </p:spPr>
      </p:pic>
      <p:grpSp>
        <p:nvGrpSpPr>
          <p:cNvPr id="146" name="Google Shape;1956;p72">
            <a:extLst>
              <a:ext uri="{FF2B5EF4-FFF2-40B4-BE49-F238E27FC236}">
                <a16:creationId xmlns:a16="http://schemas.microsoft.com/office/drawing/2014/main" id="{EBC29B73-8578-4B27-A8C7-24DBA82F1647}"/>
              </a:ext>
            </a:extLst>
          </p:cNvPr>
          <p:cNvGrpSpPr/>
          <p:nvPr/>
        </p:nvGrpSpPr>
        <p:grpSpPr>
          <a:xfrm rot="12712589">
            <a:off x="363540" y="-1530607"/>
            <a:ext cx="1385931" cy="2705253"/>
            <a:chOff x="409722" y="228600"/>
            <a:chExt cx="1385931" cy="2705253"/>
          </a:xfrm>
        </p:grpSpPr>
        <p:grpSp>
          <p:nvGrpSpPr>
            <p:cNvPr id="147" name="Google Shape;1957;p72">
              <a:extLst>
                <a:ext uri="{FF2B5EF4-FFF2-40B4-BE49-F238E27FC236}">
                  <a16:creationId xmlns:a16="http://schemas.microsoft.com/office/drawing/2014/main" id="{BF179245-543D-4255-A5F1-3A2A7C9023F1}"/>
                </a:ext>
              </a:extLst>
            </p:cNvPr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49" name="Google Shape;1958;p72">
                <a:extLst>
                  <a:ext uri="{FF2B5EF4-FFF2-40B4-BE49-F238E27FC236}">
                    <a16:creationId xmlns:a16="http://schemas.microsoft.com/office/drawing/2014/main" id="{CA37232D-8559-4FD8-83FA-FAA06AEA3702}"/>
                  </a:ext>
                </a:extLst>
              </p:cNvPr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959;p72">
                <a:extLst>
                  <a:ext uri="{FF2B5EF4-FFF2-40B4-BE49-F238E27FC236}">
                    <a16:creationId xmlns:a16="http://schemas.microsoft.com/office/drawing/2014/main" id="{FF7CA33A-84DC-4E13-A4E5-3036EA8E394F}"/>
                  </a:ext>
                </a:extLst>
              </p:cNvPr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960;p72">
              <a:extLst>
                <a:ext uri="{FF2B5EF4-FFF2-40B4-BE49-F238E27FC236}">
                  <a16:creationId xmlns:a16="http://schemas.microsoft.com/office/drawing/2014/main" id="{94874639-9858-4C08-9EA9-C62E844F9572}"/>
                </a:ext>
              </a:extLst>
            </p:cNvPr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915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0"/>
          <p:cNvSpPr txBox="1">
            <a:spLocks noGrp="1"/>
          </p:cNvSpPr>
          <p:nvPr>
            <p:ph type="title" idx="6"/>
          </p:nvPr>
        </p:nvSpPr>
        <p:spPr>
          <a:xfrm>
            <a:off x="2661921" y="418455"/>
            <a:ext cx="36711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MỤC LỤC</a:t>
            </a:r>
            <a:endParaRPr dirty="0"/>
          </a:p>
        </p:txBody>
      </p:sp>
      <p:sp>
        <p:nvSpPr>
          <p:cNvPr id="1049" name="Google Shape;1049;p60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1777307" y="1190877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50" name="Google Shape;1050;p60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1818872" y="3386291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51" name="Google Shape;1051;p60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6233155" y="1190877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52" name="Google Shape;1052;p60"/>
          <p:cNvSpPr txBox="1">
            <a:spLocks noGrp="1"/>
          </p:cNvSpPr>
          <p:nvPr>
            <p:ph type="subTitle" idx="4"/>
          </p:nvPr>
        </p:nvSpPr>
        <p:spPr>
          <a:xfrm>
            <a:off x="790628" y="1615019"/>
            <a:ext cx="2708658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TỔNG QUAN ĐỀ TÀI</a:t>
            </a:r>
            <a:endParaRPr lang="en-US" dirty="0"/>
          </a:p>
        </p:txBody>
      </p:sp>
      <p:sp>
        <p:nvSpPr>
          <p:cNvPr id="1053" name="Google Shape;1053;p60"/>
          <p:cNvSpPr txBox="1">
            <a:spLocks noGrp="1"/>
          </p:cNvSpPr>
          <p:nvPr>
            <p:ph type="subTitle" idx="5"/>
          </p:nvPr>
        </p:nvSpPr>
        <p:spPr>
          <a:xfrm>
            <a:off x="5344544" y="1617622"/>
            <a:ext cx="2512523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KIẾN TRÚC HỆ THỐNG</a:t>
            </a:r>
            <a:endParaRPr lang="en-US" dirty="0"/>
          </a:p>
        </p:txBody>
      </p:sp>
      <p:sp>
        <p:nvSpPr>
          <p:cNvPr id="1054" name="Google Shape;1054;p60"/>
          <p:cNvSpPr txBox="1">
            <a:spLocks noGrp="1"/>
          </p:cNvSpPr>
          <p:nvPr>
            <p:ph type="subTitle" idx="14"/>
          </p:nvPr>
        </p:nvSpPr>
        <p:spPr>
          <a:xfrm>
            <a:off x="873759" y="3808948"/>
            <a:ext cx="2625527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XÂY DỰNG HỆ THỐNG</a:t>
            </a:r>
            <a:endParaRPr lang="en-US" dirty="0"/>
          </a:p>
        </p:txBody>
      </p:sp>
      <p:sp>
        <p:nvSpPr>
          <p:cNvPr id="1056" name="Google Shape;1056;p60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6233155" y="3386291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58" name="Google Shape;1058;p60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60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054;p60">
            <a:extLst>
              <a:ext uri="{FF2B5EF4-FFF2-40B4-BE49-F238E27FC236}">
                <a16:creationId xmlns:a16="http://schemas.microsoft.com/office/drawing/2014/main" id="{4FCD0287-759D-4A06-87C9-533CCCA11AC7}"/>
              </a:ext>
            </a:extLst>
          </p:cNvPr>
          <p:cNvSpPr txBox="1">
            <a:spLocks/>
          </p:cNvSpPr>
          <p:nvPr/>
        </p:nvSpPr>
        <p:spPr>
          <a:xfrm>
            <a:off x="4754881" y="3774191"/>
            <a:ext cx="3671146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en" dirty="0">
                <a:latin typeface="Roboto Medium" panose="02000000000000000000" pitchFamily="2" charset="0"/>
                <a:ea typeface="Roboto Medium" panose="02000000000000000000" pitchFamily="2" charset="0"/>
              </a:rPr>
              <a:t>KẾT QUẢ VÀ HƯỚNG PHÁT TRIỂN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9"/>
          <p:cNvSpPr txBox="1">
            <a:spLocks noGrp="1"/>
          </p:cNvSpPr>
          <p:nvPr>
            <p:ph type="subTitle" idx="1"/>
          </p:nvPr>
        </p:nvSpPr>
        <p:spPr>
          <a:xfrm>
            <a:off x="3319657" y="654353"/>
            <a:ext cx="5314670" cy="4351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</a:pP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Lý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 do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chọn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đề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tài</a:t>
            </a:r>
            <a:r>
              <a:rPr lang="vi-VN" sz="14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</a:t>
            </a:r>
            <a:endParaRPr lang="en-US" sz="14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844550" lvl="1" indent="-228600" algn="l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vi-VN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Nạn</a:t>
            </a:r>
            <a:r>
              <a:rPr lang="vi-VN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săn </a:t>
            </a:r>
            <a:r>
              <a:rPr lang="vi-VN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bắn</a:t>
            </a:r>
            <a:r>
              <a:rPr lang="vi-VN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trái</a:t>
            </a:r>
            <a:r>
              <a:rPr lang="vi-VN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phép</a:t>
            </a:r>
            <a:r>
              <a:rPr lang="vi-VN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vi-VN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hoang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dã</a:t>
            </a:r>
            <a:r>
              <a:rPr lang="vi-VN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844550" lvl="1" indent="-228600" algn="l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vi-VN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Quan </a:t>
            </a:r>
            <a:r>
              <a:rPr lang="vi-VN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sát</a:t>
            </a:r>
            <a:r>
              <a:rPr lang="vi-VN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vi-VN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đời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thực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nhưng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sẽ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gặp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một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số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hạn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chế</a:t>
            </a:r>
            <a:endParaRPr lang="en-US" sz="12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844550" lvl="1" indent="-228600" algn="l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Tra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cứu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thông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tin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và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xem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video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về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trên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internet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còn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hạn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chế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.</a:t>
            </a:r>
          </a:p>
          <a:p>
            <a:pPr marL="844550" lvl="1" indent="-228600" algn="l">
              <a:lnSpc>
                <a:spcPct val="200000"/>
              </a:lnSpc>
              <a:spcBef>
                <a:spcPts val="0"/>
              </a:spcBef>
              <a:buSzPts val="1100"/>
              <a:buFont typeface="Arial" panose="020B0604020202020204" pitchFamily="34" charset="0"/>
              <a:buChar char="•"/>
            </a:pP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Thiếu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sân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chơi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trao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đổi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,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học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hỏi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kiến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thức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  <a:p>
            <a:pPr marL="615950" lvl="1" indent="0" algn="l">
              <a:lnSpc>
                <a:spcPct val="150000"/>
              </a:lnSpc>
              <a:spcBef>
                <a:spcPts val="0"/>
              </a:spcBef>
              <a:buSzPts val="1100"/>
            </a:pPr>
            <a:endParaRPr lang="en-US" sz="1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15875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</a:pP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Mục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tiêu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của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đề</a:t>
            </a:r>
            <a:r>
              <a:rPr lang="en-US" sz="1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tài</a:t>
            </a:r>
            <a:r>
              <a:rPr lang="vi-VN" sz="14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</a:t>
            </a:r>
            <a:endParaRPr lang="en-US" sz="14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787400" lvl="1" indent="-171450" algn="l">
              <a:lnSpc>
                <a:spcPct val="200000"/>
              </a:lnSpc>
              <a:spcBef>
                <a:spcPts val="0"/>
              </a:spcBef>
              <a:buSzPts val="1100"/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Tạo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một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hệ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thống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khám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phá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thế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giới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giao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diện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thân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thiện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và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trực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quan.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Một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diễn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đàn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trao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đổi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và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nâng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cao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kiến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thức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về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en-US" sz="1200" dirty="0"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  <p:sp>
        <p:nvSpPr>
          <p:cNvPr id="1039" name="Google Shape;1039;p59">
            <a:hlinkClick r:id="" action="ppaction://hlinkshowjump?jump=previousslide"/>
          </p:cNvPr>
          <p:cNvSpPr/>
          <p:nvPr/>
        </p:nvSpPr>
        <p:spPr>
          <a:xfrm>
            <a:off x="43157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9">
            <a:hlinkClick r:id="" action="ppaction://hlinkshowjump?jump=nextslide"/>
          </p:cNvPr>
          <p:cNvSpPr/>
          <p:nvPr/>
        </p:nvSpPr>
        <p:spPr>
          <a:xfrm flipH="1">
            <a:off x="8670043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1545;p69">
            <a:extLst>
              <a:ext uri="{FF2B5EF4-FFF2-40B4-BE49-F238E27FC236}">
                <a16:creationId xmlns:a16="http://schemas.microsoft.com/office/drawing/2014/main" id="{6DD1CDD0-7AF4-47D3-999D-BC7DFA05EB9E}"/>
              </a:ext>
            </a:extLst>
          </p:cNvPr>
          <p:cNvGrpSpPr/>
          <p:nvPr/>
        </p:nvGrpSpPr>
        <p:grpSpPr>
          <a:xfrm>
            <a:off x="719687" y="806027"/>
            <a:ext cx="2507373" cy="3901440"/>
            <a:chOff x="4910450" y="521025"/>
            <a:chExt cx="3153900" cy="4060500"/>
          </a:xfrm>
        </p:grpSpPr>
        <p:sp>
          <p:nvSpPr>
            <p:cNvPr id="8" name="Google Shape;1546;p69">
              <a:extLst>
                <a:ext uri="{FF2B5EF4-FFF2-40B4-BE49-F238E27FC236}">
                  <a16:creationId xmlns:a16="http://schemas.microsoft.com/office/drawing/2014/main" id="{509C6896-34CE-4C7F-BEA1-5595055B7EC2}"/>
                </a:ext>
              </a:extLst>
            </p:cNvPr>
            <p:cNvSpPr/>
            <p:nvPr/>
          </p:nvSpPr>
          <p:spPr>
            <a:xfrm rot="5400000" flipH="1">
              <a:off x="4457150" y="974325"/>
              <a:ext cx="4060500" cy="31539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547;p69">
              <a:extLst>
                <a:ext uri="{FF2B5EF4-FFF2-40B4-BE49-F238E27FC236}">
                  <a16:creationId xmlns:a16="http://schemas.microsoft.com/office/drawing/2014/main" id="{70C612D6-36DC-4507-AB1A-9855669F6C08}"/>
                </a:ext>
              </a:extLst>
            </p:cNvPr>
            <p:cNvGrpSpPr/>
            <p:nvPr/>
          </p:nvGrpSpPr>
          <p:grpSpPr>
            <a:xfrm>
              <a:off x="6292857" y="573776"/>
              <a:ext cx="505560" cy="109086"/>
              <a:chOff x="-3037735" y="-542969"/>
              <a:chExt cx="581170" cy="125387"/>
            </a:xfrm>
          </p:grpSpPr>
          <p:sp>
            <p:nvSpPr>
              <p:cNvPr id="10" name="Google Shape;1548;p69">
                <a:extLst>
                  <a:ext uri="{FF2B5EF4-FFF2-40B4-BE49-F238E27FC236}">
                    <a16:creationId xmlns:a16="http://schemas.microsoft.com/office/drawing/2014/main" id="{68136539-5C4F-428C-AFDC-EBCC81F5AA3D}"/>
                  </a:ext>
                </a:extLst>
              </p:cNvPr>
              <p:cNvSpPr/>
              <p:nvPr/>
            </p:nvSpPr>
            <p:spPr>
              <a:xfrm>
                <a:off x="-3034701" y="-537273"/>
                <a:ext cx="575100" cy="114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" name="Google Shape;1549;p69">
                <a:extLst>
                  <a:ext uri="{FF2B5EF4-FFF2-40B4-BE49-F238E27FC236}">
                    <a16:creationId xmlns:a16="http://schemas.microsoft.com/office/drawing/2014/main" id="{409C958F-C04F-4AB3-AEFE-B960847A8B92}"/>
                  </a:ext>
                </a:extLst>
              </p:cNvPr>
              <p:cNvGrpSpPr/>
              <p:nvPr/>
            </p:nvGrpSpPr>
            <p:grpSpPr>
              <a:xfrm>
                <a:off x="-3037735" y="-542969"/>
                <a:ext cx="581170" cy="125387"/>
                <a:chOff x="4390000" y="182175"/>
                <a:chExt cx="419375" cy="90473"/>
              </a:xfrm>
            </p:grpSpPr>
            <p:sp>
              <p:nvSpPr>
                <p:cNvPr id="12" name="Google Shape;1550;p69">
                  <a:extLst>
                    <a:ext uri="{FF2B5EF4-FFF2-40B4-BE49-F238E27FC236}">
                      <a16:creationId xmlns:a16="http://schemas.microsoft.com/office/drawing/2014/main" id="{2706EFC9-851E-4A84-BAF6-CA52495E18E8}"/>
                    </a:ext>
                  </a:extLst>
                </p:cNvPr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551;p69">
                  <a:extLst>
                    <a:ext uri="{FF2B5EF4-FFF2-40B4-BE49-F238E27FC236}">
                      <a16:creationId xmlns:a16="http://schemas.microsoft.com/office/drawing/2014/main" id="{AC0A0BAD-2A2D-4D0B-B2E8-3CE7338CA241}"/>
                    </a:ext>
                  </a:extLst>
                </p:cNvPr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14" name="Picture 13" descr="Động vật quý hiếm, giá tiền đi săn động vật châu Phi">
            <a:extLst>
              <a:ext uri="{FF2B5EF4-FFF2-40B4-BE49-F238E27FC236}">
                <a16:creationId xmlns:a16="http://schemas.microsoft.com/office/drawing/2014/main" id="{791690C8-B126-4E80-98A7-FB20497D8F0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22" y="1133266"/>
            <a:ext cx="2208303" cy="334390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</p:pic>
      <p:sp>
        <p:nvSpPr>
          <p:cNvPr id="19" name="Google Shape;1066;p61">
            <a:extLst>
              <a:ext uri="{FF2B5EF4-FFF2-40B4-BE49-F238E27FC236}">
                <a16:creationId xmlns:a16="http://schemas.microsoft.com/office/drawing/2014/main" id="{433CCDF0-FC2D-4B57-B4E3-33ABB465FF60}"/>
              </a:ext>
            </a:extLst>
          </p:cNvPr>
          <p:cNvSpPr txBox="1">
            <a:spLocks/>
          </p:cNvSpPr>
          <p:nvPr/>
        </p:nvSpPr>
        <p:spPr>
          <a:xfrm>
            <a:off x="654641" y="65987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 algn="ctr">
              <a:buFont typeface="+mj-lt"/>
              <a:buAutoNum type="arabicParenR"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TỔNG QUAN ĐỀ TÀI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77"/>
          <p:cNvSpPr/>
          <p:nvPr/>
        </p:nvSpPr>
        <p:spPr>
          <a:xfrm flipH="1">
            <a:off x="748905" y="1342828"/>
            <a:ext cx="3424325" cy="2806099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9" name="Google Shape;2169;p77"/>
          <p:cNvGrpSpPr/>
          <p:nvPr/>
        </p:nvGrpSpPr>
        <p:grpSpPr>
          <a:xfrm>
            <a:off x="1013153" y="1678371"/>
            <a:ext cx="2851241" cy="2135011"/>
            <a:chOff x="884172" y="1689117"/>
            <a:chExt cx="3727200" cy="2605808"/>
          </a:xfrm>
        </p:grpSpPr>
        <p:pic>
          <p:nvPicPr>
            <p:cNvPr id="2170" name="Google Shape;2170;p77"/>
            <p:cNvPicPr preferRelativeResize="0"/>
            <p:nvPr/>
          </p:nvPicPr>
          <p:blipFill rotWithShape="1">
            <a:blip r:embed="rId3">
              <a:alphaModFix/>
            </a:blip>
            <a:srcRect l="3254" r="1307"/>
            <a:stretch/>
          </p:blipFill>
          <p:spPr>
            <a:xfrm>
              <a:off x="884172" y="1689125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2171" name="Google Shape;2171;p77"/>
            <p:cNvPicPr preferRelativeResize="0"/>
            <p:nvPr/>
          </p:nvPicPr>
          <p:blipFill rotWithShape="1">
            <a:blip r:embed="rId4">
              <a:alphaModFix amt="50000"/>
            </a:blip>
            <a:srcRect l="3254" r="1307"/>
            <a:stretch/>
          </p:blipFill>
          <p:spPr>
            <a:xfrm>
              <a:off x="884172" y="1689117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72" name="Google Shape;2172;p77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3" name="Google Shape;2173;p77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77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77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77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7" name="Google Shape;2177;p77"/>
          <p:cNvGrpSpPr/>
          <p:nvPr/>
        </p:nvGrpSpPr>
        <p:grpSpPr>
          <a:xfrm>
            <a:off x="2214738" y="1457851"/>
            <a:ext cx="492658" cy="106303"/>
            <a:chOff x="-3037735" y="-542969"/>
            <a:chExt cx="581170" cy="125387"/>
          </a:xfrm>
        </p:grpSpPr>
        <p:sp>
          <p:nvSpPr>
            <p:cNvPr id="2178" name="Google Shape;2178;p77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9" name="Google Shape;2179;p77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2180" name="Google Shape;2180;p77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77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2" name="Google Shape;2182;p77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77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66;p61">
            <a:extLst>
              <a:ext uri="{FF2B5EF4-FFF2-40B4-BE49-F238E27FC236}">
                <a16:creationId xmlns:a16="http://schemas.microsoft.com/office/drawing/2014/main" id="{B74FB62F-FE18-43AC-86AF-6D45EAAA1014}"/>
              </a:ext>
            </a:extLst>
          </p:cNvPr>
          <p:cNvSpPr txBox="1">
            <a:spLocks/>
          </p:cNvSpPr>
          <p:nvPr/>
        </p:nvSpPr>
        <p:spPr>
          <a:xfrm>
            <a:off x="654641" y="65987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 algn="ctr">
              <a:buFont typeface="+mj-lt"/>
              <a:buAutoNum type="arabicParenR"/>
            </a:pP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TỔNG QUAN ĐỀ TÀI</a:t>
            </a:r>
          </a:p>
        </p:txBody>
      </p:sp>
      <p:sp>
        <p:nvSpPr>
          <p:cNvPr id="25" name="Google Shape;1037;p59">
            <a:extLst>
              <a:ext uri="{FF2B5EF4-FFF2-40B4-BE49-F238E27FC236}">
                <a16:creationId xmlns:a16="http://schemas.microsoft.com/office/drawing/2014/main" id="{F5D57ED8-5AD9-4140-90DF-35CBEE5CF7CC}"/>
              </a:ext>
            </a:extLst>
          </p:cNvPr>
          <p:cNvSpPr txBox="1">
            <a:spLocks/>
          </p:cNvSpPr>
          <p:nvPr/>
        </p:nvSpPr>
        <p:spPr>
          <a:xfrm>
            <a:off x="4149318" y="723518"/>
            <a:ext cx="4481336" cy="3508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●"/>
              <a:defRPr sz="1600" b="0" i="0" u="none" strike="noStrike" cap="non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○"/>
              <a:defRPr sz="1800" b="0" i="0" u="none" strike="noStrike" cap="non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■"/>
              <a:defRPr sz="1800" b="0" i="0" u="none" strike="noStrike" cap="non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●"/>
              <a:defRPr sz="1800" b="0" i="0" u="none" strike="noStrike" cap="non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○"/>
              <a:defRPr sz="1800" b="0" i="0" u="none" strike="noStrike" cap="non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■"/>
              <a:defRPr sz="1800" b="0" i="0" u="none" strike="noStrike" cap="non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●"/>
              <a:defRPr sz="1800" b="0" i="0" u="none" strike="noStrike" cap="non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Didact Gothic"/>
              <a:buChar char="○"/>
              <a:defRPr sz="1800" b="0" i="0" u="none" strike="noStrike" cap="non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Didact Gothic"/>
              <a:buChar char="■"/>
              <a:defRPr sz="1800" b="0" i="0" u="none" strike="noStrike" cap="none">
                <a:solidFill>
                  <a:schemeClr val="accent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58750" indent="0">
              <a:lnSpc>
                <a:spcPct val="200000"/>
              </a:lnSpc>
              <a:spcBef>
                <a:spcPts val="0"/>
              </a:spcBef>
              <a:buClr>
                <a:schemeClr val="accent5"/>
              </a:buClr>
              <a:buSzPts val="1100"/>
              <a:buNone/>
            </a:pPr>
            <a:r>
              <a:rPr lang="en-US" sz="14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Mô</a:t>
            </a:r>
            <a:r>
              <a:rPr lang="en-US" sz="14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tả</a:t>
            </a:r>
            <a:r>
              <a:rPr lang="en-US" sz="14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bài</a:t>
            </a:r>
            <a:r>
              <a:rPr lang="en-US" sz="14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toán</a:t>
            </a:r>
            <a:endParaRPr lang="en-US" sz="14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158750" indent="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None/>
            </a:pP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- </a:t>
            </a:r>
            <a:r>
              <a:rPr lang="en-US" sz="13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Người</a:t>
            </a:r>
            <a:r>
              <a:rPr lang="en-US" sz="13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3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dùng</a:t>
            </a:r>
            <a:r>
              <a:rPr lang="en-US" sz="13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3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</a:t>
            </a:r>
            <a:endParaRPr lang="en-US" sz="13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844550" lvl="1" indent="-22860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Xem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đặc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điểm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chi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tiết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bài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blog,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bài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viết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diễn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đàn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844550" lvl="1" indent="-22860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Tìm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kiếm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với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các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đặc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điểm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844550" lvl="1" indent="-22860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Tương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tác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với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các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bài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viết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diễn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đàn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844550" lvl="1" indent="-22860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Chơi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các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trò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chơi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trắc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nghiệm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về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844550" lvl="1" indent="-22860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Đổi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các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phần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quà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tặng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  <a:p>
            <a:pPr marL="615950" lvl="1" indent="0">
              <a:lnSpc>
                <a:spcPct val="150000"/>
              </a:lnSpc>
              <a:spcBef>
                <a:spcPts val="0"/>
              </a:spcBef>
              <a:buSzPts val="1100"/>
              <a:buNone/>
            </a:pPr>
            <a:endParaRPr lang="en-US" sz="10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158750" indent="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None/>
            </a:pP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- </a:t>
            </a:r>
            <a:r>
              <a:rPr lang="en-US" sz="13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Quản</a:t>
            </a:r>
            <a:r>
              <a:rPr lang="en-US" sz="13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3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trị</a:t>
            </a:r>
            <a:r>
              <a:rPr lang="en-US" sz="13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3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viên</a:t>
            </a:r>
            <a:r>
              <a:rPr lang="en-US" sz="13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3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</a:t>
            </a:r>
          </a:p>
          <a:p>
            <a:pPr marL="787400" lvl="1" indent="-17145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Quản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lý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787400" lvl="1" indent="-17145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Quản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lý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người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dùng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787400" lvl="1" indent="-171450">
              <a:lnSpc>
                <a:spcPct val="150000"/>
              </a:lnSpc>
              <a:spcBef>
                <a:spcPts val="0"/>
              </a:spcBef>
              <a:buClr>
                <a:schemeClr val="accent5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Quản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lý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diễn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đàn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8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3053;p96">
            <a:extLst>
              <a:ext uri="{FF2B5EF4-FFF2-40B4-BE49-F238E27FC236}">
                <a16:creationId xmlns:a16="http://schemas.microsoft.com/office/drawing/2014/main" id="{1EA0EBE4-F7D2-4C53-9583-86A5DE56A2B6}"/>
              </a:ext>
            </a:extLst>
          </p:cNvPr>
          <p:cNvSpPr/>
          <p:nvPr/>
        </p:nvSpPr>
        <p:spPr>
          <a:xfrm>
            <a:off x="1592159" y="2360726"/>
            <a:ext cx="2024809" cy="76221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389" name="Google Shape;1389;p67"/>
          <p:cNvSpPr txBox="1">
            <a:spLocks noGrp="1"/>
          </p:cNvSpPr>
          <p:nvPr>
            <p:ph type="title"/>
          </p:nvPr>
        </p:nvSpPr>
        <p:spPr>
          <a:xfrm>
            <a:off x="722400" y="306192"/>
            <a:ext cx="7699200" cy="579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arenR" startAt="2"/>
            </a:pPr>
            <a:r>
              <a:rPr lang="en" dirty="0">
                <a:latin typeface="Roboto Medium" panose="02000000000000000000" pitchFamily="2" charset="0"/>
                <a:ea typeface="Roboto Medium" panose="02000000000000000000" pitchFamily="2" charset="0"/>
              </a:rPr>
              <a:t>KIẾN TRÚC HỆ THỐNG</a:t>
            </a:r>
            <a:endParaRPr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04" name="Google Shape;1404;p67"/>
          <p:cNvSpPr txBox="1"/>
          <p:nvPr/>
        </p:nvSpPr>
        <p:spPr>
          <a:xfrm>
            <a:off x="5087060" y="1354907"/>
            <a:ext cx="162971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ldrich"/>
                <a:sym typeface="Aldrich"/>
              </a:rPr>
              <a:t>SERVER-SIDE</a:t>
            </a:r>
            <a:endParaRPr sz="15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  <a:cs typeface="Aldrich"/>
              <a:sym typeface="Aldrich"/>
            </a:endParaRPr>
          </a:p>
        </p:txBody>
      </p:sp>
      <p:sp>
        <p:nvSpPr>
          <p:cNvPr id="1405" name="Google Shape;1405;p67"/>
          <p:cNvSpPr txBox="1"/>
          <p:nvPr/>
        </p:nvSpPr>
        <p:spPr>
          <a:xfrm>
            <a:off x="1714034" y="2360726"/>
            <a:ext cx="1512214" cy="73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HTML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CSS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JavaScript</a:t>
            </a:r>
            <a:endParaRPr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406" name="Google Shape;1406;p67"/>
          <p:cNvSpPr txBox="1"/>
          <p:nvPr/>
        </p:nvSpPr>
        <p:spPr>
          <a:xfrm>
            <a:off x="1858603" y="1985913"/>
            <a:ext cx="149192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ldrich"/>
                <a:sym typeface="Aldrich"/>
              </a:rPr>
              <a:t>CLIENT-SIDE </a:t>
            </a:r>
            <a:endParaRPr sz="15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  <a:cs typeface="Aldrich"/>
              <a:sym typeface="Aldrich"/>
            </a:endParaRPr>
          </a:p>
        </p:txBody>
      </p:sp>
      <p:cxnSp>
        <p:nvCxnSpPr>
          <p:cNvPr id="1411" name="Google Shape;1411;p67"/>
          <p:cNvCxnSpPr>
            <a:cxnSpLocks/>
            <a:endCxn id="312" idx="2"/>
          </p:cNvCxnSpPr>
          <p:nvPr/>
        </p:nvCxnSpPr>
        <p:spPr>
          <a:xfrm flipV="1">
            <a:off x="3616968" y="1929084"/>
            <a:ext cx="1064670" cy="667431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19" name="Google Shape;1419;p67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0" name="Google Shape;1420;p67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3053;p96">
            <a:extLst>
              <a:ext uri="{FF2B5EF4-FFF2-40B4-BE49-F238E27FC236}">
                <a16:creationId xmlns:a16="http://schemas.microsoft.com/office/drawing/2014/main" id="{452CD0B8-5C75-4F68-8B78-40D3DF445FCD}"/>
              </a:ext>
            </a:extLst>
          </p:cNvPr>
          <p:cNvSpPr/>
          <p:nvPr/>
        </p:nvSpPr>
        <p:spPr>
          <a:xfrm>
            <a:off x="4823571" y="1729720"/>
            <a:ext cx="2156689" cy="76221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403" name="Google Shape;1403;p67"/>
          <p:cNvSpPr txBox="1"/>
          <p:nvPr/>
        </p:nvSpPr>
        <p:spPr>
          <a:xfrm>
            <a:off x="4946784" y="1868611"/>
            <a:ext cx="1759666" cy="42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/>
                </a:solidFill>
                <a:latin typeface="Didact Gothic" panose="020B0604020202020204" charset="0"/>
                <a:ea typeface="Roboto Medium" panose="02000000000000000000" pitchFamily="2" charset="0"/>
                <a:cs typeface="Didact Gothic"/>
                <a:sym typeface="Didact Gothic"/>
              </a:rPr>
              <a:t>PHP (LARAVEL)</a:t>
            </a:r>
            <a:endParaRPr dirty="0">
              <a:solidFill>
                <a:schemeClr val="accent5"/>
              </a:solidFill>
              <a:latin typeface="Didact Gothic" panose="020B0604020202020204" charset="0"/>
              <a:ea typeface="Roboto Medium" panose="02000000000000000000" pitchFamily="2" charset="0"/>
              <a:cs typeface="Didact Gothic"/>
              <a:sym typeface="Didact Gothic"/>
            </a:endParaRPr>
          </a:p>
        </p:txBody>
      </p:sp>
      <p:sp>
        <p:nvSpPr>
          <p:cNvPr id="176" name="Google Shape;1406;p67">
            <a:extLst>
              <a:ext uri="{FF2B5EF4-FFF2-40B4-BE49-F238E27FC236}">
                <a16:creationId xmlns:a16="http://schemas.microsoft.com/office/drawing/2014/main" id="{DCCD90C6-DEC6-4EA6-86F1-85840D08E768}"/>
              </a:ext>
            </a:extLst>
          </p:cNvPr>
          <p:cNvSpPr txBox="1"/>
          <p:nvPr/>
        </p:nvSpPr>
        <p:spPr>
          <a:xfrm>
            <a:off x="927545" y="882825"/>
            <a:ext cx="4726344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</a:pPr>
            <a:r>
              <a:rPr lang="en-US" sz="1600" b="1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ldrich"/>
                <a:sym typeface="Aldrich"/>
              </a:rPr>
              <a:t>MÔ HÌNH ỨNG DỤNG VÀ CÔNG NGHỆ SỬ DỤNG</a:t>
            </a:r>
            <a:endParaRPr sz="1600" b="1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  <a:cs typeface="Aldrich"/>
              <a:sym typeface="Aldric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50F85-3193-463E-8C8F-527BE41DE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795" y="2851084"/>
            <a:ext cx="177844" cy="202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82B79D-83E6-45A8-B83B-5AABCCFB8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082" y="2627871"/>
            <a:ext cx="192557" cy="19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11667-8D83-431C-920F-881570048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401" y="2410277"/>
            <a:ext cx="186238" cy="186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F039C6-7CC0-44F3-B68B-E090D4ADD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805" y="1982488"/>
            <a:ext cx="240749" cy="251692"/>
          </a:xfrm>
          <a:prstGeom prst="rect">
            <a:avLst/>
          </a:prstGeom>
        </p:spPr>
      </p:pic>
      <p:sp>
        <p:nvSpPr>
          <p:cNvPr id="312" name="Google Shape;1418;p67">
            <a:extLst>
              <a:ext uri="{FF2B5EF4-FFF2-40B4-BE49-F238E27FC236}">
                <a16:creationId xmlns:a16="http://schemas.microsoft.com/office/drawing/2014/main" id="{585AC08E-41A0-4D2D-B892-0B5C8C2C067B}"/>
              </a:ext>
            </a:extLst>
          </p:cNvPr>
          <p:cNvSpPr/>
          <p:nvPr/>
        </p:nvSpPr>
        <p:spPr>
          <a:xfrm>
            <a:off x="4681638" y="1830115"/>
            <a:ext cx="199909" cy="197938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053;p96">
            <a:extLst>
              <a:ext uri="{FF2B5EF4-FFF2-40B4-BE49-F238E27FC236}">
                <a16:creationId xmlns:a16="http://schemas.microsoft.com/office/drawing/2014/main" id="{D4282F07-F3A2-4DCC-AB80-AA62276EBEE0}"/>
              </a:ext>
            </a:extLst>
          </p:cNvPr>
          <p:cNvSpPr/>
          <p:nvPr/>
        </p:nvSpPr>
        <p:spPr>
          <a:xfrm>
            <a:off x="4823571" y="3036212"/>
            <a:ext cx="2156689" cy="76221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47" name="Google Shape;1404;p67">
            <a:extLst>
              <a:ext uri="{FF2B5EF4-FFF2-40B4-BE49-F238E27FC236}">
                <a16:creationId xmlns:a16="http://schemas.microsoft.com/office/drawing/2014/main" id="{3DED26C6-9F1A-40E4-B1FC-F8ED1AF60274}"/>
              </a:ext>
            </a:extLst>
          </p:cNvPr>
          <p:cNvSpPr txBox="1"/>
          <p:nvPr/>
        </p:nvSpPr>
        <p:spPr>
          <a:xfrm>
            <a:off x="5309633" y="3852583"/>
            <a:ext cx="1223797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Aldrich"/>
                <a:sym typeface="Aldrich"/>
              </a:rPr>
              <a:t>DATABASE</a:t>
            </a:r>
            <a:endParaRPr sz="15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  <a:cs typeface="Aldrich"/>
              <a:sym typeface="Aldrich"/>
            </a:endParaRPr>
          </a:p>
        </p:txBody>
      </p:sp>
      <p:sp>
        <p:nvSpPr>
          <p:cNvPr id="48" name="Google Shape;1403;p67">
            <a:extLst>
              <a:ext uri="{FF2B5EF4-FFF2-40B4-BE49-F238E27FC236}">
                <a16:creationId xmlns:a16="http://schemas.microsoft.com/office/drawing/2014/main" id="{CBA4A260-62DF-4509-A25B-99B6525409EF}"/>
              </a:ext>
            </a:extLst>
          </p:cNvPr>
          <p:cNvSpPr txBox="1"/>
          <p:nvPr/>
        </p:nvSpPr>
        <p:spPr>
          <a:xfrm>
            <a:off x="4823571" y="3121962"/>
            <a:ext cx="1181438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/>
                </a:solidFill>
                <a:latin typeface="Didact Gothic" panose="020B0604020202020204" charset="0"/>
                <a:ea typeface="Roboto Medium" panose="02000000000000000000" pitchFamily="2" charset="0"/>
                <a:cs typeface="Didact Gothic"/>
                <a:sym typeface="Didact Gothic"/>
              </a:rPr>
              <a:t>MYSQL</a:t>
            </a:r>
            <a:endParaRPr dirty="0">
              <a:solidFill>
                <a:schemeClr val="accent5"/>
              </a:solidFill>
              <a:latin typeface="Didact Gothic" panose="020B0604020202020204" charset="0"/>
              <a:ea typeface="Roboto Medium" panose="02000000000000000000" pitchFamily="2" charset="0"/>
              <a:cs typeface="Didact Gothic"/>
              <a:sym typeface="Didact Gothic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C4EEC2E-45E1-40BD-BDF9-8BACD3093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089" y="2985934"/>
            <a:ext cx="1200171" cy="693432"/>
          </a:xfrm>
          <a:prstGeom prst="rect">
            <a:avLst/>
          </a:prstGeom>
        </p:spPr>
      </p:pic>
      <p:cxnSp>
        <p:nvCxnSpPr>
          <p:cNvPr id="52" name="Google Shape;1411;p67">
            <a:extLst>
              <a:ext uri="{FF2B5EF4-FFF2-40B4-BE49-F238E27FC236}">
                <a16:creationId xmlns:a16="http://schemas.microsoft.com/office/drawing/2014/main" id="{DA4DF028-5F11-4DE4-A2B6-D51616BB5C5A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6303022" y="2480651"/>
            <a:ext cx="0" cy="379237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7" name="Google Shape;1418;p67">
            <a:extLst>
              <a:ext uri="{FF2B5EF4-FFF2-40B4-BE49-F238E27FC236}">
                <a16:creationId xmlns:a16="http://schemas.microsoft.com/office/drawing/2014/main" id="{EB98A0D1-6F4B-455F-8B15-24EAA9396927}"/>
              </a:ext>
            </a:extLst>
          </p:cNvPr>
          <p:cNvSpPr/>
          <p:nvPr/>
        </p:nvSpPr>
        <p:spPr>
          <a:xfrm>
            <a:off x="6203067" y="2859888"/>
            <a:ext cx="199909" cy="197938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418;p67">
            <a:extLst>
              <a:ext uri="{FF2B5EF4-FFF2-40B4-BE49-F238E27FC236}">
                <a16:creationId xmlns:a16="http://schemas.microsoft.com/office/drawing/2014/main" id="{1FD82AF7-3ECC-482F-9A81-38E731506CBD}"/>
              </a:ext>
            </a:extLst>
          </p:cNvPr>
          <p:cNvSpPr/>
          <p:nvPr/>
        </p:nvSpPr>
        <p:spPr>
          <a:xfrm>
            <a:off x="3591278" y="2820428"/>
            <a:ext cx="199909" cy="197938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" name="Google Shape;1411;p67">
            <a:extLst>
              <a:ext uri="{FF2B5EF4-FFF2-40B4-BE49-F238E27FC236}">
                <a16:creationId xmlns:a16="http://schemas.microsoft.com/office/drawing/2014/main" id="{269C80DD-F575-41DF-AFA1-82F68041A1BA}"/>
              </a:ext>
            </a:extLst>
          </p:cNvPr>
          <p:cNvCxnSpPr>
            <a:cxnSpLocks/>
            <a:endCxn id="61" idx="6"/>
          </p:cNvCxnSpPr>
          <p:nvPr/>
        </p:nvCxnSpPr>
        <p:spPr>
          <a:xfrm flipH="1">
            <a:off x="3791187" y="2251966"/>
            <a:ext cx="1039733" cy="667431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" name="Google Shape;1418;p67">
            <a:extLst>
              <a:ext uri="{FF2B5EF4-FFF2-40B4-BE49-F238E27FC236}">
                <a16:creationId xmlns:a16="http://schemas.microsoft.com/office/drawing/2014/main" id="{DD1BD089-B994-4B33-A228-1DC2264238D0}"/>
              </a:ext>
            </a:extLst>
          </p:cNvPr>
          <p:cNvSpPr/>
          <p:nvPr/>
        </p:nvSpPr>
        <p:spPr>
          <a:xfrm>
            <a:off x="5238352" y="2424195"/>
            <a:ext cx="199909" cy="203675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1411;p67">
            <a:extLst>
              <a:ext uri="{FF2B5EF4-FFF2-40B4-BE49-F238E27FC236}">
                <a16:creationId xmlns:a16="http://schemas.microsoft.com/office/drawing/2014/main" id="{CD50133A-7715-4937-815C-F9088D88B2D9}"/>
              </a:ext>
            </a:extLst>
          </p:cNvPr>
          <p:cNvCxnSpPr>
            <a:cxnSpLocks/>
            <a:endCxn id="71" idx="4"/>
          </p:cNvCxnSpPr>
          <p:nvPr/>
        </p:nvCxnSpPr>
        <p:spPr>
          <a:xfrm flipH="1" flipV="1">
            <a:off x="5338307" y="2627870"/>
            <a:ext cx="94" cy="411368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69239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8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8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389;p67">
            <a:extLst>
              <a:ext uri="{FF2B5EF4-FFF2-40B4-BE49-F238E27FC236}">
                <a16:creationId xmlns:a16="http://schemas.microsoft.com/office/drawing/2014/main" id="{2017901A-D7C4-4066-B171-54DE98E6CF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32289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arenR" startAt="3"/>
            </a:pPr>
            <a:r>
              <a:rPr lang="en" dirty="0">
                <a:latin typeface="Roboto Medium" panose="02000000000000000000" pitchFamily="2" charset="0"/>
                <a:ea typeface="Roboto Medium" panose="02000000000000000000" pitchFamily="2" charset="0"/>
              </a:rPr>
              <a:t>XÂY DỰNG HỆ THỐNG</a:t>
            </a:r>
            <a:endParaRPr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52A8C1-A820-49CE-8D97-CF5D69E8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331" y="588853"/>
            <a:ext cx="7121671" cy="4056188"/>
          </a:xfrm>
          <a:prstGeom prst="rect">
            <a:avLst/>
          </a:prstGeom>
        </p:spPr>
      </p:pic>
      <p:grpSp>
        <p:nvGrpSpPr>
          <p:cNvPr id="54" name="Google Shape;5268;p119">
            <a:extLst>
              <a:ext uri="{FF2B5EF4-FFF2-40B4-BE49-F238E27FC236}">
                <a16:creationId xmlns:a16="http://schemas.microsoft.com/office/drawing/2014/main" id="{C98895D4-FEEB-4148-8CFD-41A8215C1629}"/>
              </a:ext>
            </a:extLst>
          </p:cNvPr>
          <p:cNvGrpSpPr/>
          <p:nvPr/>
        </p:nvGrpSpPr>
        <p:grpSpPr>
          <a:xfrm>
            <a:off x="281860" y="4466902"/>
            <a:ext cx="449025" cy="477500"/>
            <a:chOff x="2498000" y="1229250"/>
            <a:chExt cx="449025" cy="477500"/>
          </a:xfrm>
        </p:grpSpPr>
        <p:sp>
          <p:nvSpPr>
            <p:cNvPr id="55" name="Google Shape;5269;p119">
              <a:extLst>
                <a:ext uri="{FF2B5EF4-FFF2-40B4-BE49-F238E27FC236}">
                  <a16:creationId xmlns:a16="http://schemas.microsoft.com/office/drawing/2014/main" id="{BDBD65DB-7440-48F1-880D-49A0C9A72B6D}"/>
                </a:ext>
              </a:extLst>
            </p:cNvPr>
            <p:cNvSpPr/>
            <p:nvPr/>
          </p:nvSpPr>
          <p:spPr>
            <a:xfrm>
              <a:off x="2504975" y="1559575"/>
              <a:ext cx="435075" cy="55875"/>
            </a:xfrm>
            <a:custGeom>
              <a:avLst/>
              <a:gdLst/>
              <a:ahLst/>
              <a:cxnLst/>
              <a:rect l="l" t="t" r="r" b="b"/>
              <a:pathLst>
                <a:path w="17403" h="2235" extrusionOk="0">
                  <a:moveTo>
                    <a:pt x="1" y="1"/>
                  </a:moveTo>
                  <a:lnTo>
                    <a:pt x="1" y="2234"/>
                  </a:lnTo>
                  <a:lnTo>
                    <a:pt x="17402" y="2234"/>
                  </a:lnTo>
                  <a:lnTo>
                    <a:pt x="17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70;p119">
              <a:extLst>
                <a:ext uri="{FF2B5EF4-FFF2-40B4-BE49-F238E27FC236}">
                  <a16:creationId xmlns:a16="http://schemas.microsoft.com/office/drawing/2014/main" id="{3C6738DF-1C40-4836-80C2-AB0904D1BD1A}"/>
                </a:ext>
              </a:extLst>
            </p:cNvPr>
            <p:cNvSpPr/>
            <p:nvPr/>
          </p:nvSpPr>
          <p:spPr>
            <a:xfrm>
              <a:off x="2680625" y="1616000"/>
              <a:ext cx="83775" cy="55850"/>
            </a:xfrm>
            <a:custGeom>
              <a:avLst/>
              <a:gdLst/>
              <a:ahLst/>
              <a:cxnLst/>
              <a:rect l="l" t="t" r="r" b="b"/>
              <a:pathLst>
                <a:path w="3351" h="2234" extrusionOk="0">
                  <a:moveTo>
                    <a:pt x="0" y="2234"/>
                  </a:moveTo>
                  <a:lnTo>
                    <a:pt x="3350" y="2234"/>
                  </a:lnTo>
                  <a:lnTo>
                    <a:pt x="2815" y="1117"/>
                  </a:lnTo>
                  <a:lnTo>
                    <a:pt x="2815" y="0"/>
                  </a:lnTo>
                  <a:lnTo>
                    <a:pt x="582" y="0"/>
                  </a:lnTo>
                  <a:lnTo>
                    <a:pt x="582" y="1117"/>
                  </a:lnTo>
                  <a:close/>
                  <a:moveTo>
                    <a:pt x="0" y="2234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71;p119">
              <a:extLst>
                <a:ext uri="{FF2B5EF4-FFF2-40B4-BE49-F238E27FC236}">
                  <a16:creationId xmlns:a16="http://schemas.microsoft.com/office/drawing/2014/main" id="{59CC2104-6B72-42EE-8E1B-E9CB05EFCE4E}"/>
                </a:ext>
              </a:extLst>
            </p:cNvPr>
            <p:cNvSpPr/>
            <p:nvPr/>
          </p:nvSpPr>
          <p:spPr>
            <a:xfrm>
              <a:off x="2610825" y="1671825"/>
              <a:ext cx="223950" cy="27950"/>
            </a:xfrm>
            <a:custGeom>
              <a:avLst/>
              <a:gdLst/>
              <a:ahLst/>
              <a:cxnLst/>
              <a:rect l="l" t="t" r="r" b="b"/>
              <a:pathLst>
                <a:path w="8958" h="1118" extrusionOk="0">
                  <a:moveTo>
                    <a:pt x="1" y="1117"/>
                  </a:moveTo>
                  <a:lnTo>
                    <a:pt x="8957" y="1117"/>
                  </a:lnTo>
                  <a:lnTo>
                    <a:pt x="8957" y="559"/>
                  </a:lnTo>
                  <a:cubicBezTo>
                    <a:pt x="8934" y="257"/>
                    <a:pt x="8701" y="1"/>
                    <a:pt x="8399" y="1"/>
                  </a:cubicBezTo>
                  <a:lnTo>
                    <a:pt x="559" y="1"/>
                  </a:lnTo>
                  <a:cubicBezTo>
                    <a:pt x="257" y="1"/>
                    <a:pt x="1" y="257"/>
                    <a:pt x="1" y="559"/>
                  </a:cubicBezTo>
                  <a:close/>
                  <a:moveTo>
                    <a:pt x="1" y="1117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72;p119">
              <a:extLst>
                <a:ext uri="{FF2B5EF4-FFF2-40B4-BE49-F238E27FC236}">
                  <a16:creationId xmlns:a16="http://schemas.microsoft.com/office/drawing/2014/main" id="{E990BB5E-A71F-4A3C-83B4-8FD707C3A2C4}"/>
                </a:ext>
              </a:extLst>
            </p:cNvPr>
            <p:cNvSpPr/>
            <p:nvPr/>
          </p:nvSpPr>
          <p:spPr>
            <a:xfrm>
              <a:off x="2504975" y="1312975"/>
              <a:ext cx="435075" cy="246625"/>
            </a:xfrm>
            <a:custGeom>
              <a:avLst/>
              <a:gdLst/>
              <a:ahLst/>
              <a:cxnLst/>
              <a:rect l="l" t="t" r="r" b="b"/>
              <a:pathLst>
                <a:path w="17403" h="9865" extrusionOk="0">
                  <a:moveTo>
                    <a:pt x="1" y="9865"/>
                  </a:moveTo>
                  <a:lnTo>
                    <a:pt x="2560" y="9865"/>
                  </a:lnTo>
                  <a:lnTo>
                    <a:pt x="2560" y="1"/>
                  </a:lnTo>
                  <a:lnTo>
                    <a:pt x="1" y="1"/>
                  </a:lnTo>
                  <a:close/>
                  <a:moveTo>
                    <a:pt x="14866" y="9865"/>
                  </a:moveTo>
                  <a:lnTo>
                    <a:pt x="17402" y="9865"/>
                  </a:lnTo>
                  <a:lnTo>
                    <a:pt x="17402" y="1"/>
                  </a:lnTo>
                  <a:lnTo>
                    <a:pt x="14843" y="1"/>
                  </a:lnTo>
                  <a:close/>
                  <a:moveTo>
                    <a:pt x="14866" y="9865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73;p119">
              <a:extLst>
                <a:ext uri="{FF2B5EF4-FFF2-40B4-BE49-F238E27FC236}">
                  <a16:creationId xmlns:a16="http://schemas.microsoft.com/office/drawing/2014/main" id="{7BFDB203-B4C9-4239-8182-00B2FF83EBA9}"/>
                </a:ext>
              </a:extLst>
            </p:cNvPr>
            <p:cNvSpPr/>
            <p:nvPr/>
          </p:nvSpPr>
          <p:spPr>
            <a:xfrm>
              <a:off x="2568950" y="1236225"/>
              <a:ext cx="307700" cy="323375"/>
            </a:xfrm>
            <a:custGeom>
              <a:avLst/>
              <a:gdLst/>
              <a:ahLst/>
              <a:cxnLst/>
              <a:rect l="l" t="t" r="r" b="b"/>
              <a:pathLst>
                <a:path w="12308" h="12935" extrusionOk="0">
                  <a:moveTo>
                    <a:pt x="1" y="12935"/>
                  </a:moveTo>
                  <a:lnTo>
                    <a:pt x="12307" y="12935"/>
                  </a:lnTo>
                  <a:lnTo>
                    <a:pt x="12307" y="0"/>
                  </a:lnTo>
                  <a:lnTo>
                    <a:pt x="2234" y="0"/>
                  </a:lnTo>
                  <a:lnTo>
                    <a:pt x="2234" y="2233"/>
                  </a:lnTo>
                  <a:lnTo>
                    <a:pt x="1" y="2233"/>
                  </a:lnTo>
                  <a:close/>
                  <a:moveTo>
                    <a:pt x="1" y="12935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74;p119">
              <a:extLst>
                <a:ext uri="{FF2B5EF4-FFF2-40B4-BE49-F238E27FC236}">
                  <a16:creationId xmlns:a16="http://schemas.microsoft.com/office/drawing/2014/main" id="{BF1FB51C-65FE-40C2-BA1A-94C84CF10021}"/>
                </a:ext>
              </a:extLst>
            </p:cNvPr>
            <p:cNvSpPr/>
            <p:nvPr/>
          </p:nvSpPr>
          <p:spPr>
            <a:xfrm>
              <a:off x="2568950" y="1236225"/>
              <a:ext cx="55875" cy="55850"/>
            </a:xfrm>
            <a:custGeom>
              <a:avLst/>
              <a:gdLst/>
              <a:ahLst/>
              <a:cxnLst/>
              <a:rect l="l" t="t" r="r" b="b"/>
              <a:pathLst>
                <a:path w="2235" h="2234" extrusionOk="0">
                  <a:moveTo>
                    <a:pt x="1" y="2233"/>
                  </a:moveTo>
                  <a:lnTo>
                    <a:pt x="2234" y="2233"/>
                  </a:lnTo>
                  <a:lnTo>
                    <a:pt x="2234" y="0"/>
                  </a:lnTo>
                  <a:close/>
                  <a:moveTo>
                    <a:pt x="1" y="2233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75;p119">
              <a:extLst>
                <a:ext uri="{FF2B5EF4-FFF2-40B4-BE49-F238E27FC236}">
                  <a16:creationId xmlns:a16="http://schemas.microsoft.com/office/drawing/2014/main" id="{6D2F185D-C00E-47FF-9F89-E62DE523BEAA}"/>
                </a:ext>
              </a:extLst>
            </p:cNvPr>
            <p:cNvSpPr/>
            <p:nvPr/>
          </p:nvSpPr>
          <p:spPr>
            <a:xfrm>
              <a:off x="2568950" y="1236225"/>
              <a:ext cx="69825" cy="323375"/>
            </a:xfrm>
            <a:custGeom>
              <a:avLst/>
              <a:gdLst/>
              <a:ahLst/>
              <a:cxnLst/>
              <a:rect l="l" t="t" r="r" b="b"/>
              <a:pathLst>
                <a:path w="2793" h="12935" extrusionOk="0">
                  <a:moveTo>
                    <a:pt x="1" y="12935"/>
                  </a:moveTo>
                  <a:lnTo>
                    <a:pt x="559" y="12935"/>
                  </a:lnTo>
                  <a:lnTo>
                    <a:pt x="559" y="2233"/>
                  </a:lnTo>
                  <a:lnTo>
                    <a:pt x="1" y="2233"/>
                  </a:lnTo>
                  <a:close/>
                  <a:moveTo>
                    <a:pt x="2792" y="0"/>
                  </a:moveTo>
                  <a:lnTo>
                    <a:pt x="2234" y="0"/>
                  </a:lnTo>
                  <a:lnTo>
                    <a:pt x="2234" y="2513"/>
                  </a:lnTo>
                  <a:lnTo>
                    <a:pt x="2792" y="2513"/>
                  </a:lnTo>
                  <a:close/>
                  <a:moveTo>
                    <a:pt x="2792" y="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76;p119">
              <a:extLst>
                <a:ext uri="{FF2B5EF4-FFF2-40B4-BE49-F238E27FC236}">
                  <a16:creationId xmlns:a16="http://schemas.microsoft.com/office/drawing/2014/main" id="{2C9BF716-B70D-41F3-81EA-83C6B97EF7D7}"/>
                </a:ext>
              </a:extLst>
            </p:cNvPr>
            <p:cNvSpPr/>
            <p:nvPr/>
          </p:nvSpPr>
          <p:spPr>
            <a:xfrm>
              <a:off x="2568950" y="1236225"/>
              <a:ext cx="55875" cy="55850"/>
            </a:xfrm>
            <a:custGeom>
              <a:avLst/>
              <a:gdLst/>
              <a:ahLst/>
              <a:cxnLst/>
              <a:rect l="l" t="t" r="r" b="b"/>
              <a:pathLst>
                <a:path w="2235" h="2234" extrusionOk="0">
                  <a:moveTo>
                    <a:pt x="1" y="2233"/>
                  </a:moveTo>
                  <a:lnTo>
                    <a:pt x="838" y="2233"/>
                  </a:lnTo>
                  <a:lnTo>
                    <a:pt x="2234" y="838"/>
                  </a:lnTo>
                  <a:lnTo>
                    <a:pt x="2234" y="0"/>
                  </a:lnTo>
                  <a:close/>
                  <a:moveTo>
                    <a:pt x="1" y="2233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77;p119">
              <a:extLst>
                <a:ext uri="{FF2B5EF4-FFF2-40B4-BE49-F238E27FC236}">
                  <a16:creationId xmlns:a16="http://schemas.microsoft.com/office/drawing/2014/main" id="{737C88A7-F2CA-4FDB-BF3F-A2F364D1F866}"/>
                </a:ext>
              </a:extLst>
            </p:cNvPr>
            <p:cNvSpPr/>
            <p:nvPr/>
          </p:nvSpPr>
          <p:spPr>
            <a:xfrm>
              <a:off x="2504975" y="1312975"/>
              <a:ext cx="20975" cy="246625"/>
            </a:xfrm>
            <a:custGeom>
              <a:avLst/>
              <a:gdLst/>
              <a:ahLst/>
              <a:cxnLst/>
              <a:rect l="l" t="t" r="r" b="b"/>
              <a:pathLst>
                <a:path w="839" h="9865" extrusionOk="0">
                  <a:moveTo>
                    <a:pt x="1" y="1"/>
                  </a:moveTo>
                  <a:lnTo>
                    <a:pt x="1" y="9865"/>
                  </a:lnTo>
                  <a:lnTo>
                    <a:pt x="838" y="9865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78;p119">
              <a:extLst>
                <a:ext uri="{FF2B5EF4-FFF2-40B4-BE49-F238E27FC236}">
                  <a16:creationId xmlns:a16="http://schemas.microsoft.com/office/drawing/2014/main" id="{C7A8A3C2-FDB9-41E9-BAD7-49182356CD16}"/>
                </a:ext>
              </a:extLst>
            </p:cNvPr>
            <p:cNvSpPr/>
            <p:nvPr/>
          </p:nvSpPr>
          <p:spPr>
            <a:xfrm>
              <a:off x="2504975" y="1559575"/>
              <a:ext cx="20975" cy="55875"/>
            </a:xfrm>
            <a:custGeom>
              <a:avLst/>
              <a:gdLst/>
              <a:ahLst/>
              <a:cxnLst/>
              <a:rect l="l" t="t" r="r" b="b"/>
              <a:pathLst>
                <a:path w="839" h="2235" extrusionOk="0">
                  <a:moveTo>
                    <a:pt x="1" y="1"/>
                  </a:moveTo>
                  <a:lnTo>
                    <a:pt x="1" y="2234"/>
                  </a:lnTo>
                  <a:lnTo>
                    <a:pt x="838" y="2234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79;p119">
              <a:extLst>
                <a:ext uri="{FF2B5EF4-FFF2-40B4-BE49-F238E27FC236}">
                  <a16:creationId xmlns:a16="http://schemas.microsoft.com/office/drawing/2014/main" id="{10EE4ED4-D7E4-4E63-B289-7D231155B4F0}"/>
                </a:ext>
              </a:extLst>
            </p:cNvPr>
            <p:cNvSpPr/>
            <p:nvPr/>
          </p:nvSpPr>
          <p:spPr>
            <a:xfrm>
              <a:off x="2680625" y="1615425"/>
              <a:ext cx="34925" cy="56425"/>
            </a:xfrm>
            <a:custGeom>
              <a:avLst/>
              <a:gdLst/>
              <a:ahLst/>
              <a:cxnLst/>
              <a:rect l="l" t="t" r="r" b="b"/>
              <a:pathLst>
                <a:path w="1397" h="2257" extrusionOk="0">
                  <a:moveTo>
                    <a:pt x="0" y="2257"/>
                  </a:moveTo>
                  <a:lnTo>
                    <a:pt x="838" y="2257"/>
                  </a:lnTo>
                  <a:lnTo>
                    <a:pt x="1396" y="1140"/>
                  </a:lnTo>
                  <a:lnTo>
                    <a:pt x="1396" y="0"/>
                  </a:lnTo>
                  <a:lnTo>
                    <a:pt x="559" y="0"/>
                  </a:lnTo>
                  <a:lnTo>
                    <a:pt x="559" y="1140"/>
                  </a:lnTo>
                  <a:close/>
                  <a:moveTo>
                    <a:pt x="0" y="2257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80;p119">
              <a:extLst>
                <a:ext uri="{FF2B5EF4-FFF2-40B4-BE49-F238E27FC236}">
                  <a16:creationId xmlns:a16="http://schemas.microsoft.com/office/drawing/2014/main" id="{6ECF6BC2-37AC-429C-BFF7-4EFD0141BC64}"/>
                </a:ext>
              </a:extLst>
            </p:cNvPr>
            <p:cNvSpPr/>
            <p:nvPr/>
          </p:nvSpPr>
          <p:spPr>
            <a:xfrm>
              <a:off x="2905125" y="1333925"/>
              <a:ext cx="13975" cy="70400"/>
            </a:xfrm>
            <a:custGeom>
              <a:avLst/>
              <a:gdLst/>
              <a:ahLst/>
              <a:cxnLst/>
              <a:rect l="l" t="t" r="r" b="b"/>
              <a:pathLst>
                <a:path w="559" h="2816" extrusionOk="0">
                  <a:moveTo>
                    <a:pt x="0" y="0"/>
                  </a:moveTo>
                  <a:lnTo>
                    <a:pt x="0" y="582"/>
                  </a:lnTo>
                  <a:lnTo>
                    <a:pt x="559" y="582"/>
                  </a:lnTo>
                  <a:lnTo>
                    <a:pt x="559" y="0"/>
                  </a:lnTo>
                  <a:close/>
                  <a:moveTo>
                    <a:pt x="0" y="1140"/>
                  </a:moveTo>
                  <a:lnTo>
                    <a:pt x="0" y="2815"/>
                  </a:lnTo>
                  <a:lnTo>
                    <a:pt x="559" y="2815"/>
                  </a:lnTo>
                  <a:lnTo>
                    <a:pt x="559" y="11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81;p119">
              <a:extLst>
                <a:ext uri="{FF2B5EF4-FFF2-40B4-BE49-F238E27FC236}">
                  <a16:creationId xmlns:a16="http://schemas.microsoft.com/office/drawing/2014/main" id="{40F1633A-8B76-4247-AB3A-3CDBE41A959B}"/>
                </a:ext>
              </a:extLst>
            </p:cNvPr>
            <p:cNvSpPr/>
            <p:nvPr/>
          </p:nvSpPr>
          <p:spPr>
            <a:xfrm>
              <a:off x="2610825" y="1671825"/>
              <a:ext cx="34925" cy="27950"/>
            </a:xfrm>
            <a:custGeom>
              <a:avLst/>
              <a:gdLst/>
              <a:ahLst/>
              <a:cxnLst/>
              <a:rect l="l" t="t" r="r" b="b"/>
              <a:pathLst>
                <a:path w="1397" h="1118" extrusionOk="0">
                  <a:moveTo>
                    <a:pt x="1" y="1117"/>
                  </a:moveTo>
                  <a:lnTo>
                    <a:pt x="838" y="1117"/>
                  </a:lnTo>
                  <a:lnTo>
                    <a:pt x="838" y="559"/>
                  </a:lnTo>
                  <a:cubicBezTo>
                    <a:pt x="838" y="257"/>
                    <a:pt x="1094" y="1"/>
                    <a:pt x="1397" y="1"/>
                  </a:cubicBezTo>
                  <a:lnTo>
                    <a:pt x="559" y="1"/>
                  </a:lnTo>
                  <a:cubicBezTo>
                    <a:pt x="257" y="1"/>
                    <a:pt x="1" y="257"/>
                    <a:pt x="1" y="559"/>
                  </a:cubicBezTo>
                  <a:close/>
                  <a:moveTo>
                    <a:pt x="1" y="1117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82;p119">
              <a:extLst>
                <a:ext uri="{FF2B5EF4-FFF2-40B4-BE49-F238E27FC236}">
                  <a16:creationId xmlns:a16="http://schemas.microsoft.com/office/drawing/2014/main" id="{A5EAE567-6BC5-4E66-944A-CCBC0E201720}"/>
                </a:ext>
              </a:extLst>
            </p:cNvPr>
            <p:cNvSpPr/>
            <p:nvPr/>
          </p:nvSpPr>
          <p:spPr>
            <a:xfrm>
              <a:off x="2498000" y="1229250"/>
              <a:ext cx="449025" cy="477500"/>
            </a:xfrm>
            <a:custGeom>
              <a:avLst/>
              <a:gdLst/>
              <a:ahLst/>
              <a:cxnLst/>
              <a:rect l="l" t="t" r="r" b="b"/>
              <a:pathLst>
                <a:path w="17961" h="19100" extrusionOk="0">
                  <a:moveTo>
                    <a:pt x="4770" y="954"/>
                  </a:moveTo>
                  <a:lnTo>
                    <a:pt x="4770" y="2233"/>
                  </a:lnTo>
                  <a:lnTo>
                    <a:pt x="3490" y="2233"/>
                  </a:lnTo>
                  <a:lnTo>
                    <a:pt x="4770" y="954"/>
                  </a:lnTo>
                  <a:close/>
                  <a:moveTo>
                    <a:pt x="17402" y="3629"/>
                  </a:moveTo>
                  <a:lnTo>
                    <a:pt x="17402" y="12935"/>
                  </a:lnTo>
                  <a:lnTo>
                    <a:pt x="15401" y="12935"/>
                  </a:lnTo>
                  <a:lnTo>
                    <a:pt x="15401" y="3629"/>
                  </a:lnTo>
                  <a:close/>
                  <a:moveTo>
                    <a:pt x="9818" y="15726"/>
                  </a:moveTo>
                  <a:lnTo>
                    <a:pt x="9818" y="16634"/>
                  </a:lnTo>
                  <a:lnTo>
                    <a:pt x="10190" y="17425"/>
                  </a:lnTo>
                  <a:lnTo>
                    <a:pt x="7747" y="17425"/>
                  </a:lnTo>
                  <a:lnTo>
                    <a:pt x="8143" y="16634"/>
                  </a:lnTo>
                  <a:lnTo>
                    <a:pt x="8143" y="15726"/>
                  </a:lnTo>
                  <a:close/>
                  <a:moveTo>
                    <a:pt x="12912" y="17960"/>
                  </a:moveTo>
                  <a:cubicBezTo>
                    <a:pt x="13075" y="17960"/>
                    <a:pt x="13214" y="18099"/>
                    <a:pt x="13214" y="18262"/>
                  </a:cubicBezTo>
                  <a:lnTo>
                    <a:pt x="13168" y="18262"/>
                  </a:lnTo>
                  <a:lnTo>
                    <a:pt x="13168" y="18541"/>
                  </a:lnTo>
                  <a:lnTo>
                    <a:pt x="4793" y="18541"/>
                  </a:lnTo>
                  <a:lnTo>
                    <a:pt x="4793" y="18262"/>
                  </a:lnTo>
                  <a:cubicBezTo>
                    <a:pt x="4793" y="18099"/>
                    <a:pt x="4909" y="17960"/>
                    <a:pt x="5072" y="17960"/>
                  </a:cubicBezTo>
                  <a:close/>
                  <a:moveTo>
                    <a:pt x="4956" y="0"/>
                  </a:moveTo>
                  <a:lnTo>
                    <a:pt x="2560" y="2396"/>
                  </a:lnTo>
                  <a:lnTo>
                    <a:pt x="2560" y="3071"/>
                  </a:lnTo>
                  <a:lnTo>
                    <a:pt x="1" y="3071"/>
                  </a:lnTo>
                  <a:lnTo>
                    <a:pt x="1" y="5304"/>
                  </a:lnTo>
                  <a:lnTo>
                    <a:pt x="559" y="5304"/>
                  </a:lnTo>
                  <a:lnTo>
                    <a:pt x="559" y="3629"/>
                  </a:lnTo>
                  <a:lnTo>
                    <a:pt x="2560" y="3629"/>
                  </a:lnTo>
                  <a:lnTo>
                    <a:pt x="2560" y="12376"/>
                  </a:lnTo>
                  <a:lnTo>
                    <a:pt x="3118" y="12376"/>
                  </a:lnTo>
                  <a:lnTo>
                    <a:pt x="3118" y="2792"/>
                  </a:lnTo>
                  <a:lnTo>
                    <a:pt x="5351" y="2792"/>
                  </a:lnTo>
                  <a:lnTo>
                    <a:pt x="5351" y="558"/>
                  </a:lnTo>
                  <a:lnTo>
                    <a:pt x="14866" y="558"/>
                  </a:lnTo>
                  <a:lnTo>
                    <a:pt x="14866" y="12935"/>
                  </a:lnTo>
                  <a:lnTo>
                    <a:pt x="559" y="12935"/>
                  </a:lnTo>
                  <a:lnTo>
                    <a:pt x="559" y="5886"/>
                  </a:lnTo>
                  <a:lnTo>
                    <a:pt x="1" y="5886"/>
                  </a:lnTo>
                  <a:lnTo>
                    <a:pt x="1" y="15750"/>
                  </a:lnTo>
                  <a:lnTo>
                    <a:pt x="7585" y="15750"/>
                  </a:lnTo>
                  <a:lnTo>
                    <a:pt x="7585" y="16517"/>
                  </a:lnTo>
                  <a:lnTo>
                    <a:pt x="7143" y="17425"/>
                  </a:lnTo>
                  <a:lnTo>
                    <a:pt x="5072" y="17425"/>
                  </a:lnTo>
                  <a:cubicBezTo>
                    <a:pt x="4607" y="17425"/>
                    <a:pt x="4235" y="17797"/>
                    <a:pt x="4235" y="18262"/>
                  </a:cubicBezTo>
                  <a:lnTo>
                    <a:pt x="4235" y="19100"/>
                  </a:lnTo>
                  <a:lnTo>
                    <a:pt x="13750" y="19100"/>
                  </a:lnTo>
                  <a:lnTo>
                    <a:pt x="13750" y="18262"/>
                  </a:lnTo>
                  <a:cubicBezTo>
                    <a:pt x="13750" y="17797"/>
                    <a:pt x="13354" y="17425"/>
                    <a:pt x="12889" y="17425"/>
                  </a:cubicBezTo>
                  <a:lnTo>
                    <a:pt x="10842" y="17425"/>
                  </a:lnTo>
                  <a:lnTo>
                    <a:pt x="10376" y="16517"/>
                  </a:lnTo>
                  <a:lnTo>
                    <a:pt x="10376" y="15750"/>
                  </a:lnTo>
                  <a:lnTo>
                    <a:pt x="15169" y="15750"/>
                  </a:lnTo>
                  <a:lnTo>
                    <a:pt x="15169" y="15191"/>
                  </a:lnTo>
                  <a:lnTo>
                    <a:pt x="559" y="15191"/>
                  </a:lnTo>
                  <a:lnTo>
                    <a:pt x="559" y="13493"/>
                  </a:lnTo>
                  <a:lnTo>
                    <a:pt x="17425" y="13493"/>
                  </a:lnTo>
                  <a:lnTo>
                    <a:pt x="17425" y="15191"/>
                  </a:lnTo>
                  <a:lnTo>
                    <a:pt x="15750" y="15191"/>
                  </a:lnTo>
                  <a:lnTo>
                    <a:pt x="15750" y="15750"/>
                  </a:lnTo>
                  <a:lnTo>
                    <a:pt x="17960" y="15750"/>
                  </a:lnTo>
                  <a:lnTo>
                    <a:pt x="17960" y="3071"/>
                  </a:lnTo>
                  <a:lnTo>
                    <a:pt x="15425" y="3071"/>
                  </a:lnTo>
                  <a:lnTo>
                    <a:pt x="15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83;p119">
              <a:extLst>
                <a:ext uri="{FF2B5EF4-FFF2-40B4-BE49-F238E27FC236}">
                  <a16:creationId xmlns:a16="http://schemas.microsoft.com/office/drawing/2014/main" id="{E987C373-9A80-4533-AD29-AD765F7E8580}"/>
                </a:ext>
              </a:extLst>
            </p:cNvPr>
            <p:cNvSpPr/>
            <p:nvPr/>
          </p:nvSpPr>
          <p:spPr>
            <a:xfrm>
              <a:off x="2715525" y="1580525"/>
              <a:ext cx="13975" cy="13975"/>
            </a:xfrm>
            <a:custGeom>
              <a:avLst/>
              <a:gdLst/>
              <a:ahLst/>
              <a:cxnLst/>
              <a:rect l="l" t="t" r="r" b="b"/>
              <a:pathLst>
                <a:path w="559" h="559" extrusionOk="0">
                  <a:moveTo>
                    <a:pt x="0" y="0"/>
                  </a:moveTo>
                  <a:lnTo>
                    <a:pt x="0" y="559"/>
                  </a:lnTo>
                  <a:lnTo>
                    <a:pt x="559" y="559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84;p119">
              <a:extLst>
                <a:ext uri="{FF2B5EF4-FFF2-40B4-BE49-F238E27FC236}">
                  <a16:creationId xmlns:a16="http://schemas.microsoft.com/office/drawing/2014/main" id="{FE6D3FCE-225E-40CF-BDEA-47CFE7C9032B}"/>
                </a:ext>
              </a:extLst>
            </p:cNvPr>
            <p:cNvSpPr/>
            <p:nvPr/>
          </p:nvSpPr>
          <p:spPr>
            <a:xfrm>
              <a:off x="2602700" y="1395575"/>
              <a:ext cx="59325" cy="44800"/>
            </a:xfrm>
            <a:custGeom>
              <a:avLst/>
              <a:gdLst/>
              <a:ahLst/>
              <a:cxnLst/>
              <a:rect l="l" t="t" r="r" b="b"/>
              <a:pathLst>
                <a:path w="2373" h="1792" extrusionOk="0">
                  <a:moveTo>
                    <a:pt x="1978" y="0"/>
                  </a:moveTo>
                  <a:lnTo>
                    <a:pt x="977" y="1001"/>
                  </a:lnTo>
                  <a:lnTo>
                    <a:pt x="396" y="419"/>
                  </a:lnTo>
                  <a:lnTo>
                    <a:pt x="0" y="815"/>
                  </a:lnTo>
                  <a:lnTo>
                    <a:pt x="977" y="1792"/>
                  </a:lnTo>
                  <a:lnTo>
                    <a:pt x="2373" y="396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85;p119">
              <a:extLst>
                <a:ext uri="{FF2B5EF4-FFF2-40B4-BE49-F238E27FC236}">
                  <a16:creationId xmlns:a16="http://schemas.microsoft.com/office/drawing/2014/main" id="{35DA2F01-49B9-43DC-9236-F513C46B2DDC}"/>
                </a:ext>
              </a:extLst>
            </p:cNvPr>
            <p:cNvSpPr/>
            <p:nvPr/>
          </p:nvSpPr>
          <p:spPr>
            <a:xfrm>
              <a:off x="2602700" y="1311825"/>
              <a:ext cx="59325" cy="44225"/>
            </a:xfrm>
            <a:custGeom>
              <a:avLst/>
              <a:gdLst/>
              <a:ahLst/>
              <a:cxnLst/>
              <a:rect l="l" t="t" r="r" b="b"/>
              <a:pathLst>
                <a:path w="2373" h="1769" extrusionOk="0">
                  <a:moveTo>
                    <a:pt x="1978" y="0"/>
                  </a:moveTo>
                  <a:lnTo>
                    <a:pt x="977" y="1001"/>
                  </a:lnTo>
                  <a:lnTo>
                    <a:pt x="396" y="419"/>
                  </a:lnTo>
                  <a:lnTo>
                    <a:pt x="0" y="815"/>
                  </a:lnTo>
                  <a:lnTo>
                    <a:pt x="977" y="1768"/>
                  </a:lnTo>
                  <a:lnTo>
                    <a:pt x="2373" y="396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86;p119">
              <a:extLst>
                <a:ext uri="{FF2B5EF4-FFF2-40B4-BE49-F238E27FC236}">
                  <a16:creationId xmlns:a16="http://schemas.microsoft.com/office/drawing/2014/main" id="{D5493CFA-4CF9-4C64-BBE6-53025C8083D7}"/>
                </a:ext>
              </a:extLst>
            </p:cNvPr>
            <p:cNvSpPr/>
            <p:nvPr/>
          </p:nvSpPr>
          <p:spPr>
            <a:xfrm>
              <a:off x="2682375" y="1486300"/>
              <a:ext cx="141350" cy="13975"/>
            </a:xfrm>
            <a:custGeom>
              <a:avLst/>
              <a:gdLst/>
              <a:ahLst/>
              <a:cxnLst/>
              <a:rect l="l" t="t" r="r" b="b"/>
              <a:pathLst>
                <a:path w="5654" h="559" extrusionOk="0">
                  <a:moveTo>
                    <a:pt x="0" y="1"/>
                  </a:moveTo>
                  <a:lnTo>
                    <a:pt x="0" y="559"/>
                  </a:lnTo>
                  <a:lnTo>
                    <a:pt x="5653" y="55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87;p119">
              <a:extLst>
                <a:ext uri="{FF2B5EF4-FFF2-40B4-BE49-F238E27FC236}">
                  <a16:creationId xmlns:a16="http://schemas.microsoft.com/office/drawing/2014/main" id="{1294CAE4-4C64-4E40-8929-1A704C9EC66A}"/>
                </a:ext>
              </a:extLst>
            </p:cNvPr>
            <p:cNvSpPr/>
            <p:nvPr/>
          </p:nvSpPr>
          <p:spPr>
            <a:xfrm>
              <a:off x="2682375" y="1402550"/>
              <a:ext cx="141350" cy="13975"/>
            </a:xfrm>
            <a:custGeom>
              <a:avLst/>
              <a:gdLst/>
              <a:ahLst/>
              <a:cxnLst/>
              <a:rect l="l" t="t" r="r" b="b"/>
              <a:pathLst>
                <a:path w="5654" h="559" extrusionOk="0">
                  <a:moveTo>
                    <a:pt x="0" y="1"/>
                  </a:moveTo>
                  <a:lnTo>
                    <a:pt x="0" y="559"/>
                  </a:lnTo>
                  <a:lnTo>
                    <a:pt x="5653" y="55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88;p119">
              <a:extLst>
                <a:ext uri="{FF2B5EF4-FFF2-40B4-BE49-F238E27FC236}">
                  <a16:creationId xmlns:a16="http://schemas.microsoft.com/office/drawing/2014/main" id="{76FB84A7-0314-4123-B87F-4FB311403386}"/>
                </a:ext>
              </a:extLst>
            </p:cNvPr>
            <p:cNvSpPr/>
            <p:nvPr/>
          </p:nvSpPr>
          <p:spPr>
            <a:xfrm>
              <a:off x="2682375" y="1430475"/>
              <a:ext cx="111100" cy="13975"/>
            </a:xfrm>
            <a:custGeom>
              <a:avLst/>
              <a:gdLst/>
              <a:ahLst/>
              <a:cxnLst/>
              <a:rect l="l" t="t" r="r" b="b"/>
              <a:pathLst>
                <a:path w="4444" h="559" extrusionOk="0">
                  <a:moveTo>
                    <a:pt x="0" y="0"/>
                  </a:moveTo>
                  <a:lnTo>
                    <a:pt x="0" y="559"/>
                  </a:lnTo>
                  <a:lnTo>
                    <a:pt x="4444" y="559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89;p119">
              <a:extLst>
                <a:ext uri="{FF2B5EF4-FFF2-40B4-BE49-F238E27FC236}">
                  <a16:creationId xmlns:a16="http://schemas.microsoft.com/office/drawing/2014/main" id="{1FCDCF50-6158-4634-A8BB-D5B7224DBC8C}"/>
                </a:ext>
              </a:extLst>
            </p:cNvPr>
            <p:cNvSpPr/>
            <p:nvPr/>
          </p:nvSpPr>
          <p:spPr>
            <a:xfrm>
              <a:off x="2682375" y="1514225"/>
              <a:ext cx="111100" cy="13975"/>
            </a:xfrm>
            <a:custGeom>
              <a:avLst/>
              <a:gdLst/>
              <a:ahLst/>
              <a:cxnLst/>
              <a:rect l="l" t="t" r="r" b="b"/>
              <a:pathLst>
                <a:path w="4444" h="559" extrusionOk="0">
                  <a:moveTo>
                    <a:pt x="0" y="0"/>
                  </a:moveTo>
                  <a:lnTo>
                    <a:pt x="0" y="559"/>
                  </a:lnTo>
                  <a:lnTo>
                    <a:pt x="4444" y="559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90;p119">
              <a:extLst>
                <a:ext uri="{FF2B5EF4-FFF2-40B4-BE49-F238E27FC236}">
                  <a16:creationId xmlns:a16="http://schemas.microsoft.com/office/drawing/2014/main" id="{6FA0D8CA-4B2F-4D3C-8031-7C8619A96A31}"/>
                </a:ext>
              </a:extLst>
            </p:cNvPr>
            <p:cNvSpPr/>
            <p:nvPr/>
          </p:nvSpPr>
          <p:spPr>
            <a:xfrm>
              <a:off x="2682375" y="1318225"/>
              <a:ext cx="141350" cy="13975"/>
            </a:xfrm>
            <a:custGeom>
              <a:avLst/>
              <a:gdLst/>
              <a:ahLst/>
              <a:cxnLst/>
              <a:rect l="l" t="t" r="r" b="b"/>
              <a:pathLst>
                <a:path w="5654" h="559" extrusionOk="0">
                  <a:moveTo>
                    <a:pt x="0" y="0"/>
                  </a:moveTo>
                  <a:lnTo>
                    <a:pt x="0" y="559"/>
                  </a:lnTo>
                  <a:lnTo>
                    <a:pt x="5653" y="559"/>
                  </a:lnTo>
                  <a:lnTo>
                    <a:pt x="56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91;p119">
              <a:extLst>
                <a:ext uri="{FF2B5EF4-FFF2-40B4-BE49-F238E27FC236}">
                  <a16:creationId xmlns:a16="http://schemas.microsoft.com/office/drawing/2014/main" id="{DB1F29B4-F001-4061-9186-8B722488E198}"/>
                </a:ext>
              </a:extLst>
            </p:cNvPr>
            <p:cNvSpPr/>
            <p:nvPr/>
          </p:nvSpPr>
          <p:spPr>
            <a:xfrm>
              <a:off x="2602700" y="1479325"/>
              <a:ext cx="59325" cy="44800"/>
            </a:xfrm>
            <a:custGeom>
              <a:avLst/>
              <a:gdLst/>
              <a:ahLst/>
              <a:cxnLst/>
              <a:rect l="l" t="t" r="r" b="b"/>
              <a:pathLst>
                <a:path w="2373" h="1792" extrusionOk="0">
                  <a:moveTo>
                    <a:pt x="1978" y="0"/>
                  </a:moveTo>
                  <a:lnTo>
                    <a:pt x="977" y="1001"/>
                  </a:lnTo>
                  <a:lnTo>
                    <a:pt x="396" y="419"/>
                  </a:lnTo>
                  <a:lnTo>
                    <a:pt x="0" y="815"/>
                  </a:lnTo>
                  <a:lnTo>
                    <a:pt x="977" y="1792"/>
                  </a:lnTo>
                  <a:lnTo>
                    <a:pt x="2373" y="419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92;p119">
              <a:extLst>
                <a:ext uri="{FF2B5EF4-FFF2-40B4-BE49-F238E27FC236}">
                  <a16:creationId xmlns:a16="http://schemas.microsoft.com/office/drawing/2014/main" id="{FC49BFB7-4C08-4DCC-A6EE-62E06E4B2C97}"/>
                </a:ext>
              </a:extLst>
            </p:cNvPr>
            <p:cNvSpPr/>
            <p:nvPr/>
          </p:nvSpPr>
          <p:spPr>
            <a:xfrm>
              <a:off x="2682375" y="1346150"/>
              <a:ext cx="111100" cy="13975"/>
            </a:xfrm>
            <a:custGeom>
              <a:avLst/>
              <a:gdLst/>
              <a:ahLst/>
              <a:cxnLst/>
              <a:rect l="l" t="t" r="r" b="b"/>
              <a:pathLst>
                <a:path w="4444" h="559" extrusionOk="0">
                  <a:moveTo>
                    <a:pt x="0" y="0"/>
                  </a:moveTo>
                  <a:lnTo>
                    <a:pt x="0" y="558"/>
                  </a:lnTo>
                  <a:lnTo>
                    <a:pt x="4444" y="558"/>
                  </a:lnTo>
                  <a:lnTo>
                    <a:pt x="44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93;p119">
              <a:extLst>
                <a:ext uri="{FF2B5EF4-FFF2-40B4-BE49-F238E27FC236}">
                  <a16:creationId xmlns:a16="http://schemas.microsoft.com/office/drawing/2014/main" id="{5B7F9FC1-1E4D-4E28-AEB4-53BCD52B90A3}"/>
                </a:ext>
              </a:extLst>
            </p:cNvPr>
            <p:cNvSpPr/>
            <p:nvPr/>
          </p:nvSpPr>
          <p:spPr>
            <a:xfrm>
              <a:off x="2698650" y="1271100"/>
              <a:ext cx="69825" cy="14000"/>
            </a:xfrm>
            <a:custGeom>
              <a:avLst/>
              <a:gdLst/>
              <a:ahLst/>
              <a:cxnLst/>
              <a:rect l="l" t="t" r="r" b="b"/>
              <a:pathLst>
                <a:path w="2793" h="560" extrusionOk="0">
                  <a:moveTo>
                    <a:pt x="1" y="1"/>
                  </a:moveTo>
                  <a:lnTo>
                    <a:pt x="1" y="559"/>
                  </a:lnTo>
                  <a:lnTo>
                    <a:pt x="2792" y="55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5853;p119">
            <a:extLst>
              <a:ext uri="{FF2B5EF4-FFF2-40B4-BE49-F238E27FC236}">
                <a16:creationId xmlns:a16="http://schemas.microsoft.com/office/drawing/2014/main" id="{4BD183F6-1438-4630-A548-9BA349212A4B}"/>
              </a:ext>
            </a:extLst>
          </p:cNvPr>
          <p:cNvGrpSpPr/>
          <p:nvPr/>
        </p:nvGrpSpPr>
        <p:grpSpPr>
          <a:xfrm>
            <a:off x="8452121" y="126889"/>
            <a:ext cx="477525" cy="478100"/>
            <a:chOff x="7662000" y="4096500"/>
            <a:chExt cx="477525" cy="478100"/>
          </a:xfrm>
        </p:grpSpPr>
        <p:sp>
          <p:nvSpPr>
            <p:cNvPr id="81" name="Google Shape;5854;p119">
              <a:extLst>
                <a:ext uri="{FF2B5EF4-FFF2-40B4-BE49-F238E27FC236}">
                  <a16:creationId xmlns:a16="http://schemas.microsoft.com/office/drawing/2014/main" id="{C7B359C2-AD34-497E-A8B6-235E99DC21FE}"/>
                </a:ext>
              </a:extLst>
            </p:cNvPr>
            <p:cNvSpPr/>
            <p:nvPr/>
          </p:nvSpPr>
          <p:spPr>
            <a:xfrm>
              <a:off x="7700375" y="4266900"/>
              <a:ext cx="274550" cy="27950"/>
            </a:xfrm>
            <a:custGeom>
              <a:avLst/>
              <a:gdLst/>
              <a:ahLst/>
              <a:cxnLst/>
              <a:rect l="l" t="t" r="r" b="b"/>
              <a:pathLst>
                <a:path w="10982" h="1118" extrusionOk="0">
                  <a:moveTo>
                    <a:pt x="8585" y="1117"/>
                  </a:moveTo>
                  <a:lnTo>
                    <a:pt x="10981" y="1117"/>
                  </a:lnTo>
                  <a:lnTo>
                    <a:pt x="10981" y="1"/>
                  </a:lnTo>
                  <a:lnTo>
                    <a:pt x="8004" y="1"/>
                  </a:lnTo>
                  <a:cubicBezTo>
                    <a:pt x="8329" y="1"/>
                    <a:pt x="8562" y="233"/>
                    <a:pt x="8585" y="559"/>
                  </a:cubicBezTo>
                  <a:close/>
                  <a:moveTo>
                    <a:pt x="1" y="1117"/>
                  </a:moveTo>
                  <a:lnTo>
                    <a:pt x="2420" y="1117"/>
                  </a:lnTo>
                  <a:lnTo>
                    <a:pt x="2420" y="559"/>
                  </a:lnTo>
                  <a:cubicBezTo>
                    <a:pt x="2420" y="256"/>
                    <a:pt x="2676" y="1"/>
                    <a:pt x="2979" y="1"/>
                  </a:cubicBezTo>
                  <a:lnTo>
                    <a:pt x="1" y="1"/>
                  </a:lnTo>
                  <a:close/>
                  <a:moveTo>
                    <a:pt x="1" y="1117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855;p119">
              <a:extLst>
                <a:ext uri="{FF2B5EF4-FFF2-40B4-BE49-F238E27FC236}">
                  <a16:creationId xmlns:a16="http://schemas.microsoft.com/office/drawing/2014/main" id="{BBCFF6D3-C37D-4664-8D05-6E9E8AB041F9}"/>
                </a:ext>
              </a:extLst>
            </p:cNvPr>
            <p:cNvSpPr/>
            <p:nvPr/>
          </p:nvSpPr>
          <p:spPr>
            <a:xfrm>
              <a:off x="7760875" y="4266900"/>
              <a:ext cx="154150" cy="146600"/>
            </a:xfrm>
            <a:custGeom>
              <a:avLst/>
              <a:gdLst/>
              <a:ahLst/>
              <a:cxnLst/>
              <a:rect l="l" t="t" r="r" b="b"/>
              <a:pathLst>
                <a:path w="6166" h="5864" extrusionOk="0">
                  <a:moveTo>
                    <a:pt x="2513" y="3630"/>
                  </a:moveTo>
                  <a:lnTo>
                    <a:pt x="3629" y="3630"/>
                  </a:lnTo>
                  <a:lnTo>
                    <a:pt x="3629" y="5863"/>
                  </a:lnTo>
                  <a:lnTo>
                    <a:pt x="6165" y="5863"/>
                  </a:lnTo>
                  <a:lnTo>
                    <a:pt x="6165" y="559"/>
                  </a:lnTo>
                  <a:cubicBezTo>
                    <a:pt x="6142" y="256"/>
                    <a:pt x="5909" y="1"/>
                    <a:pt x="5584" y="1"/>
                  </a:cubicBezTo>
                  <a:lnTo>
                    <a:pt x="559" y="1"/>
                  </a:lnTo>
                  <a:cubicBezTo>
                    <a:pt x="256" y="1"/>
                    <a:pt x="0" y="256"/>
                    <a:pt x="0" y="559"/>
                  </a:cubicBezTo>
                  <a:lnTo>
                    <a:pt x="0" y="5863"/>
                  </a:lnTo>
                  <a:lnTo>
                    <a:pt x="2513" y="5863"/>
                  </a:lnTo>
                  <a:close/>
                  <a:moveTo>
                    <a:pt x="2513" y="363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856;p119">
              <a:extLst>
                <a:ext uri="{FF2B5EF4-FFF2-40B4-BE49-F238E27FC236}">
                  <a16:creationId xmlns:a16="http://schemas.microsoft.com/office/drawing/2014/main" id="{1CFE8E9E-7335-41EF-BBB2-9AD25C941781}"/>
                </a:ext>
              </a:extLst>
            </p:cNvPr>
            <p:cNvSpPr/>
            <p:nvPr/>
          </p:nvSpPr>
          <p:spPr>
            <a:xfrm>
              <a:off x="7823675" y="4357625"/>
              <a:ext cx="27950" cy="153575"/>
            </a:xfrm>
            <a:custGeom>
              <a:avLst/>
              <a:gdLst/>
              <a:ahLst/>
              <a:cxnLst/>
              <a:rect l="l" t="t" r="r" b="b"/>
              <a:pathLst>
                <a:path w="1118" h="6143" extrusionOk="0">
                  <a:moveTo>
                    <a:pt x="1" y="1"/>
                  </a:moveTo>
                  <a:lnTo>
                    <a:pt x="1" y="6142"/>
                  </a:lnTo>
                  <a:lnTo>
                    <a:pt x="1117" y="6142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857;p119">
              <a:extLst>
                <a:ext uri="{FF2B5EF4-FFF2-40B4-BE49-F238E27FC236}">
                  <a16:creationId xmlns:a16="http://schemas.microsoft.com/office/drawing/2014/main" id="{6158D2E4-8CA7-436B-882E-532CA8A7F40E}"/>
                </a:ext>
              </a:extLst>
            </p:cNvPr>
            <p:cNvSpPr/>
            <p:nvPr/>
          </p:nvSpPr>
          <p:spPr>
            <a:xfrm>
              <a:off x="7746900" y="4469300"/>
              <a:ext cx="182075" cy="27950"/>
            </a:xfrm>
            <a:custGeom>
              <a:avLst/>
              <a:gdLst/>
              <a:ahLst/>
              <a:cxnLst/>
              <a:rect l="l" t="t" r="r" b="b"/>
              <a:pathLst>
                <a:path w="7283" h="1118" extrusionOk="0">
                  <a:moveTo>
                    <a:pt x="1" y="1117"/>
                  </a:moveTo>
                  <a:lnTo>
                    <a:pt x="3072" y="1117"/>
                  </a:lnTo>
                  <a:lnTo>
                    <a:pt x="3072" y="0"/>
                  </a:lnTo>
                  <a:lnTo>
                    <a:pt x="1" y="0"/>
                  </a:lnTo>
                  <a:close/>
                  <a:moveTo>
                    <a:pt x="4188" y="1117"/>
                  </a:moveTo>
                  <a:lnTo>
                    <a:pt x="7283" y="1117"/>
                  </a:lnTo>
                  <a:lnTo>
                    <a:pt x="7283" y="0"/>
                  </a:lnTo>
                  <a:lnTo>
                    <a:pt x="4188" y="0"/>
                  </a:lnTo>
                  <a:close/>
                  <a:moveTo>
                    <a:pt x="4188" y="1117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858;p119">
              <a:extLst>
                <a:ext uri="{FF2B5EF4-FFF2-40B4-BE49-F238E27FC236}">
                  <a16:creationId xmlns:a16="http://schemas.microsoft.com/office/drawing/2014/main" id="{A21FC401-383F-4E4F-A6B4-04EAB4731EDA}"/>
                </a:ext>
              </a:extLst>
            </p:cNvPr>
            <p:cNvSpPr/>
            <p:nvPr/>
          </p:nvSpPr>
          <p:spPr>
            <a:xfrm>
              <a:off x="7682925" y="4371600"/>
              <a:ext cx="435075" cy="196000"/>
            </a:xfrm>
            <a:custGeom>
              <a:avLst/>
              <a:gdLst/>
              <a:ahLst/>
              <a:cxnLst/>
              <a:rect l="l" t="t" r="r" b="b"/>
              <a:pathLst>
                <a:path w="17403" h="7840" extrusionOk="0">
                  <a:moveTo>
                    <a:pt x="1118" y="7840"/>
                  </a:moveTo>
                  <a:lnTo>
                    <a:pt x="1118" y="0"/>
                  </a:lnTo>
                  <a:lnTo>
                    <a:pt x="1" y="0"/>
                  </a:lnTo>
                  <a:lnTo>
                    <a:pt x="1" y="7840"/>
                  </a:lnTo>
                  <a:close/>
                  <a:moveTo>
                    <a:pt x="17402" y="7840"/>
                  </a:moveTo>
                  <a:lnTo>
                    <a:pt x="17402" y="0"/>
                  </a:lnTo>
                  <a:lnTo>
                    <a:pt x="16286" y="0"/>
                  </a:lnTo>
                  <a:lnTo>
                    <a:pt x="16286" y="7840"/>
                  </a:lnTo>
                  <a:close/>
                  <a:moveTo>
                    <a:pt x="17402" y="7840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859;p119">
              <a:extLst>
                <a:ext uri="{FF2B5EF4-FFF2-40B4-BE49-F238E27FC236}">
                  <a16:creationId xmlns:a16="http://schemas.microsoft.com/office/drawing/2014/main" id="{E51BCDF5-DABA-48A8-9B0C-4A8001B98907}"/>
                </a:ext>
              </a:extLst>
            </p:cNvPr>
            <p:cNvSpPr/>
            <p:nvPr/>
          </p:nvSpPr>
          <p:spPr>
            <a:xfrm>
              <a:off x="7668975" y="4343675"/>
              <a:ext cx="463550" cy="28525"/>
            </a:xfrm>
            <a:custGeom>
              <a:avLst/>
              <a:gdLst/>
              <a:ahLst/>
              <a:cxnLst/>
              <a:rect l="l" t="t" r="r" b="b"/>
              <a:pathLst>
                <a:path w="18542" h="1141" extrusionOk="0">
                  <a:moveTo>
                    <a:pt x="18542" y="1117"/>
                  </a:moveTo>
                  <a:lnTo>
                    <a:pt x="18542" y="0"/>
                  </a:lnTo>
                  <a:lnTo>
                    <a:pt x="9841" y="0"/>
                  </a:lnTo>
                  <a:lnTo>
                    <a:pt x="9841" y="1140"/>
                  </a:lnTo>
                  <a:close/>
                  <a:moveTo>
                    <a:pt x="3676" y="1117"/>
                  </a:moveTo>
                  <a:lnTo>
                    <a:pt x="3676" y="0"/>
                  </a:lnTo>
                  <a:lnTo>
                    <a:pt x="1" y="0"/>
                  </a:lnTo>
                  <a:lnTo>
                    <a:pt x="1" y="1140"/>
                  </a:lnTo>
                  <a:close/>
                  <a:moveTo>
                    <a:pt x="3676" y="1117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860;p119">
              <a:extLst>
                <a:ext uri="{FF2B5EF4-FFF2-40B4-BE49-F238E27FC236}">
                  <a16:creationId xmlns:a16="http://schemas.microsoft.com/office/drawing/2014/main" id="{9D575F54-EE9E-4F68-BDFD-F1EE410E3788}"/>
                </a:ext>
              </a:extLst>
            </p:cNvPr>
            <p:cNvSpPr/>
            <p:nvPr/>
          </p:nvSpPr>
          <p:spPr>
            <a:xfrm>
              <a:off x="7976650" y="4304700"/>
              <a:ext cx="59925" cy="39000"/>
            </a:xfrm>
            <a:custGeom>
              <a:avLst/>
              <a:gdLst/>
              <a:ahLst/>
              <a:cxnLst/>
              <a:rect l="l" t="t" r="r" b="b"/>
              <a:pathLst>
                <a:path w="2397" h="1560" extrusionOk="0">
                  <a:moveTo>
                    <a:pt x="70" y="1559"/>
                  </a:moveTo>
                  <a:lnTo>
                    <a:pt x="2303" y="1559"/>
                  </a:lnTo>
                  <a:cubicBezTo>
                    <a:pt x="2396" y="1"/>
                    <a:pt x="0" y="1"/>
                    <a:pt x="70" y="1559"/>
                  </a:cubicBezTo>
                  <a:close/>
                  <a:moveTo>
                    <a:pt x="70" y="1559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861;p119">
              <a:extLst>
                <a:ext uri="{FF2B5EF4-FFF2-40B4-BE49-F238E27FC236}">
                  <a16:creationId xmlns:a16="http://schemas.microsoft.com/office/drawing/2014/main" id="{9377E729-4C88-4021-9C95-C43BE3C0C9D4}"/>
                </a:ext>
              </a:extLst>
            </p:cNvPr>
            <p:cNvSpPr/>
            <p:nvPr/>
          </p:nvSpPr>
          <p:spPr>
            <a:xfrm>
              <a:off x="8062725" y="4280850"/>
              <a:ext cx="55850" cy="62850"/>
            </a:xfrm>
            <a:custGeom>
              <a:avLst/>
              <a:gdLst/>
              <a:ahLst/>
              <a:cxnLst/>
              <a:rect l="l" t="t" r="r" b="b"/>
              <a:pathLst>
                <a:path w="2234" h="2514" extrusionOk="0">
                  <a:moveTo>
                    <a:pt x="559" y="2513"/>
                  </a:moveTo>
                  <a:lnTo>
                    <a:pt x="1675" y="2513"/>
                  </a:lnTo>
                  <a:cubicBezTo>
                    <a:pt x="1978" y="2513"/>
                    <a:pt x="2234" y="2281"/>
                    <a:pt x="2234" y="1955"/>
                  </a:cubicBezTo>
                  <a:lnTo>
                    <a:pt x="2234" y="1"/>
                  </a:lnTo>
                  <a:lnTo>
                    <a:pt x="0" y="1"/>
                  </a:lnTo>
                  <a:lnTo>
                    <a:pt x="0" y="1932"/>
                  </a:lnTo>
                  <a:cubicBezTo>
                    <a:pt x="0" y="2257"/>
                    <a:pt x="233" y="2490"/>
                    <a:pt x="559" y="2490"/>
                  </a:cubicBezTo>
                  <a:close/>
                  <a:moveTo>
                    <a:pt x="559" y="2513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862;p119">
              <a:extLst>
                <a:ext uri="{FF2B5EF4-FFF2-40B4-BE49-F238E27FC236}">
                  <a16:creationId xmlns:a16="http://schemas.microsoft.com/office/drawing/2014/main" id="{9899ECCD-D34C-4A3F-B7E8-8EB2AC8C25C1}"/>
                </a:ext>
              </a:extLst>
            </p:cNvPr>
            <p:cNvSpPr/>
            <p:nvPr/>
          </p:nvSpPr>
          <p:spPr>
            <a:xfrm>
              <a:off x="7964425" y="4371600"/>
              <a:ext cx="126225" cy="139600"/>
            </a:xfrm>
            <a:custGeom>
              <a:avLst/>
              <a:gdLst/>
              <a:ahLst/>
              <a:cxnLst/>
              <a:rect l="l" t="t" r="r" b="b"/>
              <a:pathLst>
                <a:path w="5049" h="5584" extrusionOk="0">
                  <a:moveTo>
                    <a:pt x="1" y="0"/>
                  </a:moveTo>
                  <a:lnTo>
                    <a:pt x="1" y="5583"/>
                  </a:lnTo>
                  <a:lnTo>
                    <a:pt x="5049" y="5583"/>
                  </a:lnTo>
                  <a:lnTo>
                    <a:pt x="50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863;p119">
              <a:extLst>
                <a:ext uri="{FF2B5EF4-FFF2-40B4-BE49-F238E27FC236}">
                  <a16:creationId xmlns:a16="http://schemas.microsoft.com/office/drawing/2014/main" id="{A7D1355D-4D2C-46BA-A18B-EA28E4D6A286}"/>
                </a:ext>
              </a:extLst>
            </p:cNvPr>
            <p:cNvSpPr/>
            <p:nvPr/>
          </p:nvSpPr>
          <p:spPr>
            <a:xfrm>
              <a:off x="7700375" y="4104050"/>
              <a:ext cx="274550" cy="162875"/>
            </a:xfrm>
            <a:custGeom>
              <a:avLst/>
              <a:gdLst/>
              <a:ahLst/>
              <a:cxnLst/>
              <a:rect l="l" t="t" r="r" b="b"/>
              <a:pathLst>
                <a:path w="10982" h="6515" extrusionOk="0">
                  <a:moveTo>
                    <a:pt x="1" y="1"/>
                  </a:moveTo>
                  <a:lnTo>
                    <a:pt x="1" y="6515"/>
                  </a:lnTo>
                  <a:lnTo>
                    <a:pt x="10981" y="6515"/>
                  </a:lnTo>
                  <a:lnTo>
                    <a:pt x="1098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864;p119">
              <a:extLst>
                <a:ext uri="{FF2B5EF4-FFF2-40B4-BE49-F238E27FC236}">
                  <a16:creationId xmlns:a16="http://schemas.microsoft.com/office/drawing/2014/main" id="{A27F4222-DD7D-4950-BA8A-0E1CAB75E609}"/>
                </a:ext>
              </a:extLst>
            </p:cNvPr>
            <p:cNvSpPr/>
            <p:nvPr/>
          </p:nvSpPr>
          <p:spPr>
            <a:xfrm>
              <a:off x="7700375" y="4266900"/>
              <a:ext cx="20975" cy="27950"/>
            </a:xfrm>
            <a:custGeom>
              <a:avLst/>
              <a:gdLst/>
              <a:ahLst/>
              <a:cxnLst/>
              <a:rect l="l" t="t" r="r" b="b"/>
              <a:pathLst>
                <a:path w="839" h="1118" extrusionOk="0">
                  <a:moveTo>
                    <a:pt x="1" y="1"/>
                  </a:moveTo>
                  <a:lnTo>
                    <a:pt x="1" y="1117"/>
                  </a:lnTo>
                  <a:lnTo>
                    <a:pt x="838" y="1117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865;p119">
              <a:extLst>
                <a:ext uri="{FF2B5EF4-FFF2-40B4-BE49-F238E27FC236}">
                  <a16:creationId xmlns:a16="http://schemas.microsoft.com/office/drawing/2014/main" id="{A9FD5A00-BAEF-4DED-B092-BFB47FFE3A52}"/>
                </a:ext>
              </a:extLst>
            </p:cNvPr>
            <p:cNvSpPr/>
            <p:nvPr/>
          </p:nvSpPr>
          <p:spPr>
            <a:xfrm>
              <a:off x="7700375" y="4104050"/>
              <a:ext cx="20975" cy="162875"/>
            </a:xfrm>
            <a:custGeom>
              <a:avLst/>
              <a:gdLst/>
              <a:ahLst/>
              <a:cxnLst/>
              <a:rect l="l" t="t" r="r" b="b"/>
              <a:pathLst>
                <a:path w="839" h="6515" extrusionOk="0">
                  <a:moveTo>
                    <a:pt x="1" y="1"/>
                  </a:moveTo>
                  <a:lnTo>
                    <a:pt x="1" y="6515"/>
                  </a:lnTo>
                  <a:lnTo>
                    <a:pt x="838" y="6515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866;p119">
              <a:extLst>
                <a:ext uri="{FF2B5EF4-FFF2-40B4-BE49-F238E27FC236}">
                  <a16:creationId xmlns:a16="http://schemas.microsoft.com/office/drawing/2014/main" id="{7228BC77-291F-4505-93E9-CA3F25169B55}"/>
                </a:ext>
              </a:extLst>
            </p:cNvPr>
            <p:cNvSpPr/>
            <p:nvPr/>
          </p:nvSpPr>
          <p:spPr>
            <a:xfrm>
              <a:off x="7760875" y="4266900"/>
              <a:ext cx="104700" cy="146600"/>
            </a:xfrm>
            <a:custGeom>
              <a:avLst/>
              <a:gdLst/>
              <a:ahLst/>
              <a:cxnLst/>
              <a:rect l="l" t="t" r="r" b="b"/>
              <a:pathLst>
                <a:path w="4188" h="5864" extrusionOk="0">
                  <a:moveTo>
                    <a:pt x="1396" y="1"/>
                  </a:moveTo>
                  <a:lnTo>
                    <a:pt x="559" y="1"/>
                  </a:lnTo>
                  <a:cubicBezTo>
                    <a:pt x="256" y="1"/>
                    <a:pt x="0" y="233"/>
                    <a:pt x="0" y="559"/>
                  </a:cubicBezTo>
                  <a:lnTo>
                    <a:pt x="0" y="5863"/>
                  </a:lnTo>
                  <a:lnTo>
                    <a:pt x="838" y="5863"/>
                  </a:lnTo>
                  <a:lnTo>
                    <a:pt x="838" y="559"/>
                  </a:lnTo>
                  <a:cubicBezTo>
                    <a:pt x="838" y="256"/>
                    <a:pt x="1094" y="1"/>
                    <a:pt x="1396" y="1"/>
                  </a:cubicBezTo>
                  <a:close/>
                  <a:moveTo>
                    <a:pt x="3629" y="3351"/>
                  </a:moveTo>
                  <a:lnTo>
                    <a:pt x="3629" y="5863"/>
                  </a:lnTo>
                  <a:lnTo>
                    <a:pt x="4188" y="5863"/>
                  </a:lnTo>
                  <a:lnTo>
                    <a:pt x="4188" y="3351"/>
                  </a:lnTo>
                  <a:close/>
                  <a:moveTo>
                    <a:pt x="3629" y="3351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867;p119">
              <a:extLst>
                <a:ext uri="{FF2B5EF4-FFF2-40B4-BE49-F238E27FC236}">
                  <a16:creationId xmlns:a16="http://schemas.microsoft.com/office/drawing/2014/main" id="{7297982C-A633-4696-9626-A9412AD8E161}"/>
                </a:ext>
              </a:extLst>
            </p:cNvPr>
            <p:cNvSpPr/>
            <p:nvPr/>
          </p:nvSpPr>
          <p:spPr>
            <a:xfrm>
              <a:off x="7746900" y="4469300"/>
              <a:ext cx="118675" cy="27950"/>
            </a:xfrm>
            <a:custGeom>
              <a:avLst/>
              <a:gdLst/>
              <a:ahLst/>
              <a:cxnLst/>
              <a:rect l="l" t="t" r="r" b="b"/>
              <a:pathLst>
                <a:path w="4747" h="1118" extrusionOk="0">
                  <a:moveTo>
                    <a:pt x="1" y="1117"/>
                  </a:moveTo>
                  <a:lnTo>
                    <a:pt x="838" y="1117"/>
                  </a:lnTo>
                  <a:lnTo>
                    <a:pt x="838" y="0"/>
                  </a:lnTo>
                  <a:lnTo>
                    <a:pt x="1" y="0"/>
                  </a:lnTo>
                  <a:close/>
                  <a:moveTo>
                    <a:pt x="4747" y="0"/>
                  </a:moveTo>
                  <a:lnTo>
                    <a:pt x="4747" y="1117"/>
                  </a:lnTo>
                  <a:lnTo>
                    <a:pt x="4188" y="1117"/>
                  </a:lnTo>
                  <a:lnTo>
                    <a:pt x="4188" y="0"/>
                  </a:lnTo>
                  <a:close/>
                  <a:moveTo>
                    <a:pt x="4747" y="0"/>
                  </a:move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868;p119">
              <a:extLst>
                <a:ext uri="{FF2B5EF4-FFF2-40B4-BE49-F238E27FC236}">
                  <a16:creationId xmlns:a16="http://schemas.microsoft.com/office/drawing/2014/main" id="{16F7A836-F17D-4B02-8E49-9712C0EA2054}"/>
                </a:ext>
              </a:extLst>
            </p:cNvPr>
            <p:cNvSpPr/>
            <p:nvPr/>
          </p:nvSpPr>
          <p:spPr>
            <a:xfrm>
              <a:off x="7823675" y="4357625"/>
              <a:ext cx="14000" cy="153575"/>
            </a:xfrm>
            <a:custGeom>
              <a:avLst/>
              <a:gdLst/>
              <a:ahLst/>
              <a:cxnLst/>
              <a:rect l="l" t="t" r="r" b="b"/>
              <a:pathLst>
                <a:path w="560" h="6143" extrusionOk="0">
                  <a:moveTo>
                    <a:pt x="1" y="1"/>
                  </a:moveTo>
                  <a:lnTo>
                    <a:pt x="1" y="6142"/>
                  </a:lnTo>
                  <a:lnTo>
                    <a:pt x="559" y="6142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869;p119">
              <a:extLst>
                <a:ext uri="{FF2B5EF4-FFF2-40B4-BE49-F238E27FC236}">
                  <a16:creationId xmlns:a16="http://schemas.microsoft.com/office/drawing/2014/main" id="{65F5198D-D9E4-4BF1-8EFC-65C0C695E7D4}"/>
                </a:ext>
              </a:extLst>
            </p:cNvPr>
            <p:cNvSpPr/>
            <p:nvPr/>
          </p:nvSpPr>
          <p:spPr>
            <a:xfrm>
              <a:off x="7682925" y="4371600"/>
              <a:ext cx="421100" cy="196000"/>
            </a:xfrm>
            <a:custGeom>
              <a:avLst/>
              <a:gdLst/>
              <a:ahLst/>
              <a:cxnLst/>
              <a:rect l="l" t="t" r="r" b="b"/>
              <a:pathLst>
                <a:path w="16844" h="7840" extrusionOk="0">
                  <a:moveTo>
                    <a:pt x="559" y="0"/>
                  </a:moveTo>
                  <a:lnTo>
                    <a:pt x="1" y="0"/>
                  </a:lnTo>
                  <a:lnTo>
                    <a:pt x="1" y="7840"/>
                  </a:lnTo>
                  <a:lnTo>
                    <a:pt x="559" y="7840"/>
                  </a:lnTo>
                  <a:close/>
                  <a:moveTo>
                    <a:pt x="16844" y="0"/>
                  </a:moveTo>
                  <a:lnTo>
                    <a:pt x="16286" y="0"/>
                  </a:lnTo>
                  <a:lnTo>
                    <a:pt x="16286" y="7840"/>
                  </a:lnTo>
                  <a:lnTo>
                    <a:pt x="16844" y="7840"/>
                  </a:lnTo>
                  <a:close/>
                  <a:moveTo>
                    <a:pt x="16844" y="0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870;p119">
              <a:extLst>
                <a:ext uri="{FF2B5EF4-FFF2-40B4-BE49-F238E27FC236}">
                  <a16:creationId xmlns:a16="http://schemas.microsoft.com/office/drawing/2014/main" id="{36B98809-B96A-4FAF-85AC-84E6EB65E4D5}"/>
                </a:ext>
              </a:extLst>
            </p:cNvPr>
            <p:cNvSpPr/>
            <p:nvPr/>
          </p:nvSpPr>
          <p:spPr>
            <a:xfrm>
              <a:off x="7668975" y="4343675"/>
              <a:ext cx="20975" cy="27950"/>
            </a:xfrm>
            <a:custGeom>
              <a:avLst/>
              <a:gdLst/>
              <a:ahLst/>
              <a:cxnLst/>
              <a:rect l="l" t="t" r="r" b="b"/>
              <a:pathLst>
                <a:path w="839" h="1118" extrusionOk="0">
                  <a:moveTo>
                    <a:pt x="1" y="0"/>
                  </a:moveTo>
                  <a:lnTo>
                    <a:pt x="1" y="1117"/>
                  </a:lnTo>
                  <a:lnTo>
                    <a:pt x="838" y="1117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871;p119">
              <a:extLst>
                <a:ext uri="{FF2B5EF4-FFF2-40B4-BE49-F238E27FC236}">
                  <a16:creationId xmlns:a16="http://schemas.microsoft.com/office/drawing/2014/main" id="{0828919F-D925-48D1-9EE4-7023DE6FB90B}"/>
                </a:ext>
              </a:extLst>
            </p:cNvPr>
            <p:cNvSpPr/>
            <p:nvPr/>
          </p:nvSpPr>
          <p:spPr>
            <a:xfrm>
              <a:off x="7964425" y="4371600"/>
              <a:ext cx="21550" cy="139600"/>
            </a:xfrm>
            <a:custGeom>
              <a:avLst/>
              <a:gdLst/>
              <a:ahLst/>
              <a:cxnLst/>
              <a:rect l="l" t="t" r="r" b="b"/>
              <a:pathLst>
                <a:path w="862" h="5584" extrusionOk="0">
                  <a:moveTo>
                    <a:pt x="1" y="0"/>
                  </a:moveTo>
                  <a:lnTo>
                    <a:pt x="1" y="5583"/>
                  </a:lnTo>
                  <a:lnTo>
                    <a:pt x="861" y="5583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872;p119">
              <a:extLst>
                <a:ext uri="{FF2B5EF4-FFF2-40B4-BE49-F238E27FC236}">
                  <a16:creationId xmlns:a16="http://schemas.microsoft.com/office/drawing/2014/main" id="{C7142827-2CCB-4FB8-A4D0-C66ED4517FAC}"/>
                </a:ext>
              </a:extLst>
            </p:cNvPr>
            <p:cNvSpPr/>
            <p:nvPr/>
          </p:nvSpPr>
          <p:spPr>
            <a:xfrm>
              <a:off x="7978375" y="4312275"/>
              <a:ext cx="35525" cy="31425"/>
            </a:xfrm>
            <a:custGeom>
              <a:avLst/>
              <a:gdLst/>
              <a:ahLst/>
              <a:cxnLst/>
              <a:rect l="l" t="t" r="r" b="b"/>
              <a:pathLst>
                <a:path w="1421" h="1257" extrusionOk="0">
                  <a:moveTo>
                    <a:pt x="1" y="1256"/>
                  </a:moveTo>
                  <a:lnTo>
                    <a:pt x="559" y="1256"/>
                  </a:lnTo>
                  <a:cubicBezTo>
                    <a:pt x="559" y="745"/>
                    <a:pt x="908" y="303"/>
                    <a:pt x="1420" y="186"/>
                  </a:cubicBezTo>
                  <a:cubicBezTo>
                    <a:pt x="699" y="0"/>
                    <a:pt x="24" y="535"/>
                    <a:pt x="1" y="1256"/>
                  </a:cubicBezTo>
                  <a:close/>
                  <a:moveTo>
                    <a:pt x="1" y="1256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873;p119">
              <a:extLst>
                <a:ext uri="{FF2B5EF4-FFF2-40B4-BE49-F238E27FC236}">
                  <a16:creationId xmlns:a16="http://schemas.microsoft.com/office/drawing/2014/main" id="{0CC66E6D-4EA3-4F0E-998C-19B9BD945B0B}"/>
                </a:ext>
              </a:extLst>
            </p:cNvPr>
            <p:cNvSpPr/>
            <p:nvPr/>
          </p:nvSpPr>
          <p:spPr>
            <a:xfrm>
              <a:off x="8062725" y="4280850"/>
              <a:ext cx="27925" cy="62850"/>
            </a:xfrm>
            <a:custGeom>
              <a:avLst/>
              <a:gdLst/>
              <a:ahLst/>
              <a:cxnLst/>
              <a:rect l="l" t="t" r="r" b="b"/>
              <a:pathLst>
                <a:path w="1117" h="2514" extrusionOk="0">
                  <a:moveTo>
                    <a:pt x="559" y="2513"/>
                  </a:moveTo>
                  <a:lnTo>
                    <a:pt x="1117" y="2513"/>
                  </a:lnTo>
                  <a:cubicBezTo>
                    <a:pt x="791" y="2513"/>
                    <a:pt x="559" y="2281"/>
                    <a:pt x="559" y="1955"/>
                  </a:cubicBezTo>
                  <a:lnTo>
                    <a:pt x="559" y="1"/>
                  </a:lnTo>
                  <a:lnTo>
                    <a:pt x="0" y="1"/>
                  </a:lnTo>
                  <a:lnTo>
                    <a:pt x="0" y="1932"/>
                  </a:lnTo>
                  <a:cubicBezTo>
                    <a:pt x="0" y="2257"/>
                    <a:pt x="233" y="2490"/>
                    <a:pt x="559" y="2490"/>
                  </a:cubicBezTo>
                  <a:close/>
                  <a:moveTo>
                    <a:pt x="559" y="251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874;p119">
              <a:extLst>
                <a:ext uri="{FF2B5EF4-FFF2-40B4-BE49-F238E27FC236}">
                  <a16:creationId xmlns:a16="http://schemas.microsoft.com/office/drawing/2014/main" id="{334833B0-66E1-42CF-BA62-925F9E2B2B75}"/>
                </a:ext>
              </a:extLst>
            </p:cNvPr>
            <p:cNvSpPr/>
            <p:nvPr/>
          </p:nvSpPr>
          <p:spPr>
            <a:xfrm>
              <a:off x="7851600" y="4125000"/>
              <a:ext cx="102375" cy="176825"/>
            </a:xfrm>
            <a:custGeom>
              <a:avLst/>
              <a:gdLst/>
              <a:ahLst/>
              <a:cxnLst/>
              <a:rect l="l" t="t" r="r" b="b"/>
              <a:pathLst>
                <a:path w="4095" h="7073" extrusionOk="0">
                  <a:moveTo>
                    <a:pt x="1303" y="0"/>
                  </a:moveTo>
                  <a:lnTo>
                    <a:pt x="1303" y="559"/>
                  </a:lnTo>
                  <a:lnTo>
                    <a:pt x="2978" y="559"/>
                  </a:lnTo>
                  <a:lnTo>
                    <a:pt x="2978" y="0"/>
                  </a:lnTo>
                  <a:close/>
                  <a:moveTo>
                    <a:pt x="3537" y="0"/>
                  </a:moveTo>
                  <a:lnTo>
                    <a:pt x="3537" y="559"/>
                  </a:lnTo>
                  <a:lnTo>
                    <a:pt x="4095" y="559"/>
                  </a:lnTo>
                  <a:lnTo>
                    <a:pt x="4095" y="0"/>
                  </a:lnTo>
                  <a:close/>
                  <a:moveTo>
                    <a:pt x="0" y="6514"/>
                  </a:moveTo>
                  <a:lnTo>
                    <a:pt x="0" y="7072"/>
                  </a:lnTo>
                  <a:lnTo>
                    <a:pt x="559" y="7072"/>
                  </a:lnTo>
                  <a:lnTo>
                    <a:pt x="559" y="6514"/>
                  </a:lnTo>
                  <a:close/>
                  <a:moveTo>
                    <a:pt x="1117" y="6514"/>
                  </a:moveTo>
                  <a:lnTo>
                    <a:pt x="1117" y="7072"/>
                  </a:lnTo>
                  <a:lnTo>
                    <a:pt x="1675" y="7072"/>
                  </a:lnTo>
                  <a:lnTo>
                    <a:pt x="1675" y="65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875;p119">
              <a:extLst>
                <a:ext uri="{FF2B5EF4-FFF2-40B4-BE49-F238E27FC236}">
                  <a16:creationId xmlns:a16="http://schemas.microsoft.com/office/drawing/2014/main" id="{4E28A553-7E66-456A-9B4F-24E71B4664E1}"/>
                </a:ext>
              </a:extLst>
            </p:cNvPr>
            <p:cNvSpPr/>
            <p:nvPr/>
          </p:nvSpPr>
          <p:spPr>
            <a:xfrm>
              <a:off x="8013275" y="4469300"/>
              <a:ext cx="28525" cy="13975"/>
            </a:xfrm>
            <a:custGeom>
              <a:avLst/>
              <a:gdLst/>
              <a:ahLst/>
              <a:cxnLst/>
              <a:rect l="l" t="t" r="r" b="b"/>
              <a:pathLst>
                <a:path w="1141" h="559" extrusionOk="0">
                  <a:moveTo>
                    <a:pt x="1" y="0"/>
                  </a:moveTo>
                  <a:lnTo>
                    <a:pt x="1" y="559"/>
                  </a:lnTo>
                  <a:lnTo>
                    <a:pt x="1141" y="559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876;p119">
              <a:extLst>
                <a:ext uri="{FF2B5EF4-FFF2-40B4-BE49-F238E27FC236}">
                  <a16:creationId xmlns:a16="http://schemas.microsoft.com/office/drawing/2014/main" id="{1132907D-9702-4E56-B895-3F3E6D1249A7}"/>
                </a:ext>
              </a:extLst>
            </p:cNvPr>
            <p:cNvSpPr/>
            <p:nvPr/>
          </p:nvSpPr>
          <p:spPr>
            <a:xfrm>
              <a:off x="8013275" y="4399500"/>
              <a:ext cx="28525" cy="14000"/>
            </a:xfrm>
            <a:custGeom>
              <a:avLst/>
              <a:gdLst/>
              <a:ahLst/>
              <a:cxnLst/>
              <a:rect l="l" t="t" r="r" b="b"/>
              <a:pathLst>
                <a:path w="1141" h="560" extrusionOk="0">
                  <a:moveTo>
                    <a:pt x="1" y="1"/>
                  </a:moveTo>
                  <a:lnTo>
                    <a:pt x="1" y="559"/>
                  </a:lnTo>
                  <a:lnTo>
                    <a:pt x="1141" y="559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877;p119">
              <a:extLst>
                <a:ext uri="{FF2B5EF4-FFF2-40B4-BE49-F238E27FC236}">
                  <a16:creationId xmlns:a16="http://schemas.microsoft.com/office/drawing/2014/main" id="{A56E0F36-7ACE-482A-929D-A3591246E103}"/>
                </a:ext>
              </a:extLst>
            </p:cNvPr>
            <p:cNvSpPr/>
            <p:nvPr/>
          </p:nvSpPr>
          <p:spPr>
            <a:xfrm>
              <a:off x="7662000" y="4096500"/>
              <a:ext cx="477525" cy="478100"/>
            </a:xfrm>
            <a:custGeom>
              <a:avLst/>
              <a:gdLst/>
              <a:ahLst/>
              <a:cxnLst/>
              <a:rect l="l" t="t" r="r" b="b"/>
              <a:pathLst>
                <a:path w="19101" h="19124" extrusionOk="0">
                  <a:moveTo>
                    <a:pt x="12237" y="7049"/>
                  </a:moveTo>
                  <a:lnTo>
                    <a:pt x="12237" y="7631"/>
                  </a:lnTo>
                  <a:lnTo>
                    <a:pt x="10399" y="7631"/>
                  </a:lnTo>
                  <a:lnTo>
                    <a:pt x="10399" y="7328"/>
                  </a:lnTo>
                  <a:cubicBezTo>
                    <a:pt x="10399" y="7235"/>
                    <a:pt x="10376" y="7142"/>
                    <a:pt x="10330" y="7049"/>
                  </a:cubicBezTo>
                  <a:close/>
                  <a:moveTo>
                    <a:pt x="3723" y="7072"/>
                  </a:moveTo>
                  <a:cubicBezTo>
                    <a:pt x="3699" y="7166"/>
                    <a:pt x="3676" y="7259"/>
                    <a:pt x="3676" y="7352"/>
                  </a:cubicBezTo>
                  <a:lnTo>
                    <a:pt x="3676" y="7654"/>
                  </a:lnTo>
                  <a:lnTo>
                    <a:pt x="1815" y="7631"/>
                  </a:lnTo>
                  <a:lnTo>
                    <a:pt x="1815" y="7072"/>
                  </a:lnTo>
                  <a:close/>
                  <a:moveTo>
                    <a:pt x="13773" y="9027"/>
                  </a:moveTo>
                  <a:cubicBezTo>
                    <a:pt x="14145" y="9027"/>
                    <a:pt x="14447" y="9236"/>
                    <a:pt x="14564" y="9585"/>
                  </a:cubicBezTo>
                  <a:lnTo>
                    <a:pt x="12982" y="9585"/>
                  </a:lnTo>
                  <a:cubicBezTo>
                    <a:pt x="13098" y="9236"/>
                    <a:pt x="13424" y="9027"/>
                    <a:pt x="13773" y="9027"/>
                  </a:cubicBezTo>
                  <a:close/>
                  <a:moveTo>
                    <a:pt x="17983" y="7631"/>
                  </a:moveTo>
                  <a:lnTo>
                    <a:pt x="17983" y="9306"/>
                  </a:lnTo>
                  <a:cubicBezTo>
                    <a:pt x="17983" y="9469"/>
                    <a:pt x="17844" y="9608"/>
                    <a:pt x="17681" y="9608"/>
                  </a:cubicBezTo>
                  <a:lnTo>
                    <a:pt x="16564" y="9608"/>
                  </a:lnTo>
                  <a:cubicBezTo>
                    <a:pt x="16401" y="9608"/>
                    <a:pt x="16285" y="9469"/>
                    <a:pt x="16285" y="9306"/>
                  </a:cubicBezTo>
                  <a:lnTo>
                    <a:pt x="16308" y="9306"/>
                  </a:lnTo>
                  <a:lnTo>
                    <a:pt x="16308" y="7631"/>
                  </a:lnTo>
                  <a:close/>
                  <a:moveTo>
                    <a:pt x="3676" y="10143"/>
                  </a:moveTo>
                  <a:lnTo>
                    <a:pt x="3676" y="10702"/>
                  </a:lnTo>
                  <a:lnTo>
                    <a:pt x="559" y="10702"/>
                  </a:lnTo>
                  <a:lnTo>
                    <a:pt x="559" y="10143"/>
                  </a:lnTo>
                  <a:close/>
                  <a:moveTo>
                    <a:pt x="18542" y="10143"/>
                  </a:moveTo>
                  <a:lnTo>
                    <a:pt x="18542" y="10702"/>
                  </a:lnTo>
                  <a:lnTo>
                    <a:pt x="10399" y="10702"/>
                  </a:lnTo>
                  <a:lnTo>
                    <a:pt x="10399" y="10143"/>
                  </a:lnTo>
                  <a:close/>
                  <a:moveTo>
                    <a:pt x="9562" y="7072"/>
                  </a:moveTo>
                  <a:cubicBezTo>
                    <a:pt x="9725" y="7072"/>
                    <a:pt x="9841" y="7212"/>
                    <a:pt x="9841" y="7375"/>
                  </a:cubicBezTo>
                  <a:lnTo>
                    <a:pt x="9841" y="12377"/>
                  </a:lnTo>
                  <a:lnTo>
                    <a:pt x="7864" y="12377"/>
                  </a:lnTo>
                  <a:lnTo>
                    <a:pt x="7864" y="10143"/>
                  </a:lnTo>
                  <a:lnTo>
                    <a:pt x="6189" y="10143"/>
                  </a:lnTo>
                  <a:lnTo>
                    <a:pt x="6189" y="12377"/>
                  </a:lnTo>
                  <a:lnTo>
                    <a:pt x="4234" y="12377"/>
                  </a:lnTo>
                  <a:lnTo>
                    <a:pt x="4234" y="7375"/>
                  </a:lnTo>
                  <a:cubicBezTo>
                    <a:pt x="4234" y="7212"/>
                    <a:pt x="4374" y="7072"/>
                    <a:pt x="4537" y="7072"/>
                  </a:cubicBezTo>
                  <a:close/>
                  <a:moveTo>
                    <a:pt x="6189" y="15168"/>
                  </a:moveTo>
                  <a:lnTo>
                    <a:pt x="6189" y="15727"/>
                  </a:lnTo>
                  <a:lnTo>
                    <a:pt x="3676" y="15727"/>
                  </a:lnTo>
                  <a:lnTo>
                    <a:pt x="3676" y="15168"/>
                  </a:lnTo>
                  <a:close/>
                  <a:moveTo>
                    <a:pt x="10399" y="15168"/>
                  </a:moveTo>
                  <a:lnTo>
                    <a:pt x="10399" y="15727"/>
                  </a:lnTo>
                  <a:lnTo>
                    <a:pt x="7864" y="15727"/>
                  </a:lnTo>
                  <a:lnTo>
                    <a:pt x="7864" y="15168"/>
                  </a:lnTo>
                  <a:close/>
                  <a:moveTo>
                    <a:pt x="7305" y="10725"/>
                  </a:moveTo>
                  <a:lnTo>
                    <a:pt x="7305" y="16308"/>
                  </a:lnTo>
                  <a:lnTo>
                    <a:pt x="6747" y="16285"/>
                  </a:lnTo>
                  <a:lnTo>
                    <a:pt x="6747" y="10725"/>
                  </a:lnTo>
                  <a:close/>
                  <a:moveTo>
                    <a:pt x="1257" y="0"/>
                  </a:moveTo>
                  <a:lnTo>
                    <a:pt x="1257" y="2257"/>
                  </a:lnTo>
                  <a:lnTo>
                    <a:pt x="1815" y="2257"/>
                  </a:lnTo>
                  <a:lnTo>
                    <a:pt x="1815" y="582"/>
                  </a:lnTo>
                  <a:lnTo>
                    <a:pt x="12237" y="582"/>
                  </a:lnTo>
                  <a:lnTo>
                    <a:pt x="12237" y="6537"/>
                  </a:lnTo>
                  <a:lnTo>
                    <a:pt x="1815" y="6537"/>
                  </a:lnTo>
                  <a:lnTo>
                    <a:pt x="1815" y="2815"/>
                  </a:lnTo>
                  <a:lnTo>
                    <a:pt x="1257" y="2815"/>
                  </a:lnTo>
                  <a:lnTo>
                    <a:pt x="1257" y="8212"/>
                  </a:lnTo>
                  <a:lnTo>
                    <a:pt x="3676" y="8212"/>
                  </a:lnTo>
                  <a:lnTo>
                    <a:pt x="3676" y="9608"/>
                  </a:lnTo>
                  <a:lnTo>
                    <a:pt x="0" y="9608"/>
                  </a:lnTo>
                  <a:lnTo>
                    <a:pt x="0" y="11283"/>
                  </a:lnTo>
                  <a:lnTo>
                    <a:pt x="559" y="11283"/>
                  </a:lnTo>
                  <a:lnTo>
                    <a:pt x="559" y="12958"/>
                  </a:lnTo>
                  <a:lnTo>
                    <a:pt x="1117" y="12958"/>
                  </a:lnTo>
                  <a:lnTo>
                    <a:pt x="1117" y="11283"/>
                  </a:lnTo>
                  <a:lnTo>
                    <a:pt x="1675" y="11283"/>
                  </a:lnTo>
                  <a:lnTo>
                    <a:pt x="1675" y="18565"/>
                  </a:lnTo>
                  <a:lnTo>
                    <a:pt x="1117" y="18565"/>
                  </a:lnTo>
                  <a:lnTo>
                    <a:pt x="1117" y="13517"/>
                  </a:lnTo>
                  <a:lnTo>
                    <a:pt x="559" y="13517"/>
                  </a:lnTo>
                  <a:lnTo>
                    <a:pt x="559" y="19123"/>
                  </a:lnTo>
                  <a:lnTo>
                    <a:pt x="2234" y="19123"/>
                  </a:lnTo>
                  <a:lnTo>
                    <a:pt x="2234" y="11283"/>
                  </a:lnTo>
                  <a:lnTo>
                    <a:pt x="3676" y="11283"/>
                  </a:lnTo>
                  <a:lnTo>
                    <a:pt x="3676" y="12958"/>
                  </a:lnTo>
                  <a:lnTo>
                    <a:pt x="6189" y="12958"/>
                  </a:lnTo>
                  <a:lnTo>
                    <a:pt x="6189" y="14633"/>
                  </a:lnTo>
                  <a:lnTo>
                    <a:pt x="3118" y="14633"/>
                  </a:lnTo>
                  <a:lnTo>
                    <a:pt x="3118" y="16308"/>
                  </a:lnTo>
                  <a:lnTo>
                    <a:pt x="6189" y="16308"/>
                  </a:lnTo>
                  <a:lnTo>
                    <a:pt x="6189" y="16867"/>
                  </a:lnTo>
                  <a:lnTo>
                    <a:pt x="6747" y="16867"/>
                  </a:lnTo>
                  <a:lnTo>
                    <a:pt x="6747" y="18006"/>
                  </a:lnTo>
                  <a:lnTo>
                    <a:pt x="3676" y="18006"/>
                  </a:lnTo>
                  <a:lnTo>
                    <a:pt x="3676" y="19123"/>
                  </a:lnTo>
                  <a:lnTo>
                    <a:pt x="4234" y="19123"/>
                  </a:lnTo>
                  <a:lnTo>
                    <a:pt x="4234" y="18565"/>
                  </a:lnTo>
                  <a:lnTo>
                    <a:pt x="6747" y="18565"/>
                  </a:lnTo>
                  <a:lnTo>
                    <a:pt x="6747" y="19123"/>
                  </a:lnTo>
                  <a:lnTo>
                    <a:pt x="7305" y="19123"/>
                  </a:lnTo>
                  <a:lnTo>
                    <a:pt x="7305" y="18565"/>
                  </a:lnTo>
                  <a:lnTo>
                    <a:pt x="9841" y="18565"/>
                  </a:lnTo>
                  <a:lnTo>
                    <a:pt x="9841" y="19123"/>
                  </a:lnTo>
                  <a:lnTo>
                    <a:pt x="10399" y="19123"/>
                  </a:lnTo>
                  <a:lnTo>
                    <a:pt x="10399" y="18006"/>
                  </a:lnTo>
                  <a:lnTo>
                    <a:pt x="7305" y="18006"/>
                  </a:lnTo>
                  <a:lnTo>
                    <a:pt x="7305" y="16867"/>
                  </a:lnTo>
                  <a:lnTo>
                    <a:pt x="7864" y="16867"/>
                  </a:lnTo>
                  <a:lnTo>
                    <a:pt x="7864" y="16308"/>
                  </a:lnTo>
                  <a:lnTo>
                    <a:pt x="10958" y="16308"/>
                  </a:lnTo>
                  <a:lnTo>
                    <a:pt x="10958" y="14633"/>
                  </a:lnTo>
                  <a:lnTo>
                    <a:pt x="7864" y="14633"/>
                  </a:lnTo>
                  <a:lnTo>
                    <a:pt x="7864" y="12958"/>
                  </a:lnTo>
                  <a:lnTo>
                    <a:pt x="10399" y="12958"/>
                  </a:lnTo>
                  <a:lnTo>
                    <a:pt x="10399" y="11283"/>
                  </a:lnTo>
                  <a:lnTo>
                    <a:pt x="11818" y="11283"/>
                  </a:lnTo>
                  <a:lnTo>
                    <a:pt x="11818" y="16867"/>
                  </a:lnTo>
                  <a:lnTo>
                    <a:pt x="16308" y="16867"/>
                  </a:lnTo>
                  <a:lnTo>
                    <a:pt x="16308" y="16308"/>
                  </a:lnTo>
                  <a:lnTo>
                    <a:pt x="12377" y="16308"/>
                  </a:lnTo>
                  <a:lnTo>
                    <a:pt x="12377" y="14075"/>
                  </a:lnTo>
                  <a:lnTo>
                    <a:pt x="16308" y="14075"/>
                  </a:lnTo>
                  <a:lnTo>
                    <a:pt x="16308" y="13517"/>
                  </a:lnTo>
                  <a:lnTo>
                    <a:pt x="12377" y="13517"/>
                  </a:lnTo>
                  <a:lnTo>
                    <a:pt x="12377" y="11283"/>
                  </a:lnTo>
                  <a:lnTo>
                    <a:pt x="16867" y="11283"/>
                  </a:lnTo>
                  <a:lnTo>
                    <a:pt x="16867" y="19123"/>
                  </a:lnTo>
                  <a:lnTo>
                    <a:pt x="18542" y="19123"/>
                  </a:lnTo>
                  <a:lnTo>
                    <a:pt x="18542" y="16867"/>
                  </a:lnTo>
                  <a:lnTo>
                    <a:pt x="17983" y="16867"/>
                  </a:lnTo>
                  <a:lnTo>
                    <a:pt x="17983" y="18565"/>
                  </a:lnTo>
                  <a:lnTo>
                    <a:pt x="17425" y="18565"/>
                  </a:lnTo>
                  <a:lnTo>
                    <a:pt x="17425" y="11283"/>
                  </a:lnTo>
                  <a:lnTo>
                    <a:pt x="17983" y="11283"/>
                  </a:lnTo>
                  <a:lnTo>
                    <a:pt x="17983" y="16308"/>
                  </a:lnTo>
                  <a:lnTo>
                    <a:pt x="18542" y="16308"/>
                  </a:lnTo>
                  <a:lnTo>
                    <a:pt x="18542" y="11283"/>
                  </a:lnTo>
                  <a:lnTo>
                    <a:pt x="19100" y="11283"/>
                  </a:lnTo>
                  <a:lnTo>
                    <a:pt x="19100" y="9608"/>
                  </a:lnTo>
                  <a:lnTo>
                    <a:pt x="18495" y="9608"/>
                  </a:lnTo>
                  <a:cubicBezTo>
                    <a:pt x="18518" y="9515"/>
                    <a:pt x="18542" y="9422"/>
                    <a:pt x="18542" y="9306"/>
                  </a:cubicBezTo>
                  <a:lnTo>
                    <a:pt x="18542" y="7072"/>
                  </a:lnTo>
                  <a:lnTo>
                    <a:pt x="17983" y="7072"/>
                  </a:lnTo>
                  <a:lnTo>
                    <a:pt x="17983" y="6235"/>
                  </a:lnTo>
                  <a:lnTo>
                    <a:pt x="17425" y="6235"/>
                  </a:lnTo>
                  <a:lnTo>
                    <a:pt x="17425" y="7072"/>
                  </a:lnTo>
                  <a:lnTo>
                    <a:pt x="16867" y="7072"/>
                  </a:lnTo>
                  <a:lnTo>
                    <a:pt x="16867" y="5677"/>
                  </a:lnTo>
                  <a:lnTo>
                    <a:pt x="16308" y="5677"/>
                  </a:lnTo>
                  <a:lnTo>
                    <a:pt x="16308" y="7072"/>
                  </a:lnTo>
                  <a:lnTo>
                    <a:pt x="15750" y="7072"/>
                  </a:lnTo>
                  <a:lnTo>
                    <a:pt x="15750" y="9306"/>
                  </a:lnTo>
                  <a:cubicBezTo>
                    <a:pt x="15750" y="9422"/>
                    <a:pt x="15750" y="9515"/>
                    <a:pt x="15797" y="9608"/>
                  </a:cubicBezTo>
                  <a:lnTo>
                    <a:pt x="15145" y="9608"/>
                  </a:lnTo>
                  <a:cubicBezTo>
                    <a:pt x="14994" y="8864"/>
                    <a:pt x="14389" y="8492"/>
                    <a:pt x="13784" y="8492"/>
                  </a:cubicBezTo>
                  <a:cubicBezTo>
                    <a:pt x="13179" y="8492"/>
                    <a:pt x="12575" y="8864"/>
                    <a:pt x="12423" y="9608"/>
                  </a:cubicBezTo>
                  <a:lnTo>
                    <a:pt x="10376" y="9608"/>
                  </a:lnTo>
                  <a:lnTo>
                    <a:pt x="10376" y="8212"/>
                  </a:lnTo>
                  <a:lnTo>
                    <a:pt x="12796" y="8212"/>
                  </a:lnTo>
                  <a:lnTo>
                    <a:pt x="127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878;p119">
              <a:extLst>
                <a:ext uri="{FF2B5EF4-FFF2-40B4-BE49-F238E27FC236}">
                  <a16:creationId xmlns:a16="http://schemas.microsoft.com/office/drawing/2014/main" id="{B381B149-627C-4CAC-B7BE-B9516EB72514}"/>
                </a:ext>
              </a:extLst>
            </p:cNvPr>
            <p:cNvSpPr/>
            <p:nvPr/>
          </p:nvSpPr>
          <p:spPr>
            <a:xfrm>
              <a:off x="7844625" y="4175000"/>
              <a:ext cx="13975" cy="14000"/>
            </a:xfrm>
            <a:custGeom>
              <a:avLst/>
              <a:gdLst/>
              <a:ahLst/>
              <a:cxnLst/>
              <a:rect l="l" t="t" r="r" b="b"/>
              <a:pathLst>
                <a:path w="559" h="560" extrusionOk="0">
                  <a:moveTo>
                    <a:pt x="0" y="1"/>
                  </a:moveTo>
                  <a:lnTo>
                    <a:pt x="0" y="559"/>
                  </a:lnTo>
                  <a:lnTo>
                    <a:pt x="559" y="559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879;p119">
              <a:extLst>
                <a:ext uri="{FF2B5EF4-FFF2-40B4-BE49-F238E27FC236}">
                  <a16:creationId xmlns:a16="http://schemas.microsoft.com/office/drawing/2014/main" id="{17D7F160-DCDA-46E2-B8E5-3986E76FE45C}"/>
                </a:ext>
              </a:extLst>
            </p:cNvPr>
            <p:cNvSpPr/>
            <p:nvPr/>
          </p:nvSpPr>
          <p:spPr>
            <a:xfrm>
              <a:off x="7816700" y="4175000"/>
              <a:ext cx="13975" cy="14000"/>
            </a:xfrm>
            <a:custGeom>
              <a:avLst/>
              <a:gdLst/>
              <a:ahLst/>
              <a:cxnLst/>
              <a:rect l="l" t="t" r="r" b="b"/>
              <a:pathLst>
                <a:path w="559" h="560" extrusionOk="0">
                  <a:moveTo>
                    <a:pt x="1" y="1"/>
                  </a:moveTo>
                  <a:lnTo>
                    <a:pt x="1" y="559"/>
                  </a:lnTo>
                  <a:lnTo>
                    <a:pt x="559" y="559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594;p69">
            <a:extLst>
              <a:ext uri="{FF2B5EF4-FFF2-40B4-BE49-F238E27FC236}">
                <a16:creationId xmlns:a16="http://schemas.microsoft.com/office/drawing/2014/main" id="{64732D1D-ADE3-4FEC-9805-2F5141ABE207}"/>
              </a:ext>
            </a:extLst>
          </p:cNvPr>
          <p:cNvGrpSpPr/>
          <p:nvPr/>
        </p:nvGrpSpPr>
        <p:grpSpPr>
          <a:xfrm rot="4142671" flipH="1">
            <a:off x="-1074640" y="-481467"/>
            <a:ext cx="1385931" cy="2705253"/>
            <a:chOff x="409722" y="228600"/>
            <a:chExt cx="1385931" cy="2705253"/>
          </a:xfrm>
        </p:grpSpPr>
        <p:grpSp>
          <p:nvGrpSpPr>
            <p:cNvPr id="108" name="Google Shape;1595;p69">
              <a:extLst>
                <a:ext uri="{FF2B5EF4-FFF2-40B4-BE49-F238E27FC236}">
                  <a16:creationId xmlns:a16="http://schemas.microsoft.com/office/drawing/2014/main" id="{4913A6F8-96E9-41BB-841B-BF0163DA50AE}"/>
                </a:ext>
              </a:extLst>
            </p:cNvPr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0" name="Google Shape;1596;p69">
                <a:extLst>
                  <a:ext uri="{FF2B5EF4-FFF2-40B4-BE49-F238E27FC236}">
                    <a16:creationId xmlns:a16="http://schemas.microsoft.com/office/drawing/2014/main" id="{F8C71E27-73A0-4183-AF06-FC24DD800017}"/>
                  </a:ext>
                </a:extLst>
              </p:cNvPr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597;p69">
                <a:extLst>
                  <a:ext uri="{FF2B5EF4-FFF2-40B4-BE49-F238E27FC236}">
                    <a16:creationId xmlns:a16="http://schemas.microsoft.com/office/drawing/2014/main" id="{B454939D-3617-41A5-816D-A8FB4DC67A6A}"/>
                  </a:ext>
                </a:extLst>
              </p:cNvPr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" name="Google Shape;1598;p69">
              <a:extLst>
                <a:ext uri="{FF2B5EF4-FFF2-40B4-BE49-F238E27FC236}">
                  <a16:creationId xmlns:a16="http://schemas.microsoft.com/office/drawing/2014/main" id="{2F5CC514-CEFA-4688-935E-C8C91A601E54}"/>
                </a:ext>
              </a:extLst>
            </p:cNvPr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594;p69">
            <a:extLst>
              <a:ext uri="{FF2B5EF4-FFF2-40B4-BE49-F238E27FC236}">
                <a16:creationId xmlns:a16="http://schemas.microsoft.com/office/drawing/2014/main" id="{6B86AD7E-47D4-4781-9271-E278C03C658A}"/>
              </a:ext>
            </a:extLst>
          </p:cNvPr>
          <p:cNvGrpSpPr/>
          <p:nvPr/>
        </p:nvGrpSpPr>
        <p:grpSpPr>
          <a:xfrm rot="14983833" flipH="1">
            <a:off x="9307978" y="2981636"/>
            <a:ext cx="1053440" cy="2623725"/>
            <a:chOff x="575966" y="228600"/>
            <a:chExt cx="1053440" cy="2623725"/>
          </a:xfrm>
        </p:grpSpPr>
        <p:grpSp>
          <p:nvGrpSpPr>
            <p:cNvPr id="113" name="Google Shape;1595;p69">
              <a:extLst>
                <a:ext uri="{FF2B5EF4-FFF2-40B4-BE49-F238E27FC236}">
                  <a16:creationId xmlns:a16="http://schemas.microsoft.com/office/drawing/2014/main" id="{977FE7BA-BEAC-4A98-A5C4-59D30C360C75}"/>
                </a:ext>
              </a:extLst>
            </p:cNvPr>
            <p:cNvGrpSpPr/>
            <p:nvPr/>
          </p:nvGrpSpPr>
          <p:grpSpPr>
            <a:xfrm rot="-617154" flipH="1">
              <a:off x="575966" y="402323"/>
              <a:ext cx="1053440" cy="2450002"/>
              <a:chOff x="3817856" y="1437512"/>
              <a:chExt cx="541146" cy="1128254"/>
            </a:xfrm>
          </p:grpSpPr>
          <p:sp>
            <p:nvSpPr>
              <p:cNvPr id="115" name="Google Shape;1596;p69">
                <a:extLst>
                  <a:ext uri="{FF2B5EF4-FFF2-40B4-BE49-F238E27FC236}">
                    <a16:creationId xmlns:a16="http://schemas.microsoft.com/office/drawing/2014/main" id="{6D82F3E7-6763-4ECD-B6DA-B7A1120C0056}"/>
                  </a:ext>
                </a:extLst>
              </p:cNvPr>
              <p:cNvSpPr/>
              <p:nvPr/>
            </p:nvSpPr>
            <p:spPr>
              <a:xfrm>
                <a:off x="3817856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16" name="Google Shape;1597;p69">
                <a:extLst>
                  <a:ext uri="{FF2B5EF4-FFF2-40B4-BE49-F238E27FC236}">
                    <a16:creationId xmlns:a16="http://schemas.microsoft.com/office/drawing/2014/main" id="{0DB69779-08CB-4AB2-939D-7D9270D31ED6}"/>
                  </a:ext>
                </a:extLst>
              </p:cNvPr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" name="Google Shape;1598;p69">
              <a:extLst>
                <a:ext uri="{FF2B5EF4-FFF2-40B4-BE49-F238E27FC236}">
                  <a16:creationId xmlns:a16="http://schemas.microsoft.com/office/drawing/2014/main" id="{F55173C4-5AFA-483D-A946-9A89F484D811}"/>
                </a:ext>
              </a:extLst>
            </p:cNvPr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2793;p88">
            <a:extLst>
              <a:ext uri="{FF2B5EF4-FFF2-40B4-BE49-F238E27FC236}">
                <a16:creationId xmlns:a16="http://schemas.microsoft.com/office/drawing/2014/main" id="{1F7CDCC8-1F9D-4284-9C15-4EB90051ADF8}"/>
              </a:ext>
            </a:extLst>
          </p:cNvPr>
          <p:cNvSpPr txBox="1"/>
          <p:nvPr/>
        </p:nvSpPr>
        <p:spPr>
          <a:xfrm>
            <a:off x="2719065" y="4654177"/>
            <a:ext cx="3705870" cy="50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Biểu</a:t>
            </a:r>
            <a:r>
              <a:rPr lang="vi-VN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</a:t>
            </a:r>
            <a:r>
              <a:rPr lang="vi-VN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đồ</a:t>
            </a:r>
            <a:r>
              <a:rPr lang="vi-VN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ERD</a:t>
            </a:r>
            <a:r>
              <a:rPr lang="en-US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</a:t>
            </a:r>
            <a:r>
              <a:rPr lang="en-US" dirty="0">
                <a:latin typeface="Roboto Medium" panose="02000000000000000000" pitchFamily="2" charset="0"/>
                <a:ea typeface="Roboto Medium" panose="02000000000000000000" pitchFamily="2" charset="0"/>
              </a:rPr>
              <a:t>(Entity-Relationship Diagram)</a:t>
            </a:r>
            <a:r>
              <a:rPr lang="en-US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 </a:t>
            </a:r>
            <a:r>
              <a:rPr lang="vi-VN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26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75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2" name="Google Shape;2142;p75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89;p67">
            <a:extLst>
              <a:ext uri="{FF2B5EF4-FFF2-40B4-BE49-F238E27FC236}">
                <a16:creationId xmlns:a16="http://schemas.microsoft.com/office/drawing/2014/main" id="{DFFE50C3-7357-4EEF-84EE-9C955CB0E2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30258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arenR" startAt="3"/>
            </a:pPr>
            <a:r>
              <a:rPr lang="en" dirty="0">
                <a:latin typeface="Roboto Medium" panose="02000000000000000000" pitchFamily="2" charset="0"/>
                <a:ea typeface="Roboto Medium" panose="02000000000000000000" pitchFamily="2" charset="0"/>
              </a:rPr>
              <a:t>XÂY DỰNG HỆ THỐNG</a:t>
            </a:r>
            <a:endParaRPr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34570-1EF9-4D23-BF0B-BD5ADD4AF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20" y="814320"/>
            <a:ext cx="6543760" cy="3734861"/>
          </a:xfrm>
          <a:prstGeom prst="rect">
            <a:avLst/>
          </a:prstGeom>
        </p:spPr>
      </p:pic>
      <p:sp>
        <p:nvSpPr>
          <p:cNvPr id="30" name="Google Shape;2793;p88">
            <a:extLst>
              <a:ext uri="{FF2B5EF4-FFF2-40B4-BE49-F238E27FC236}">
                <a16:creationId xmlns:a16="http://schemas.microsoft.com/office/drawing/2014/main" id="{03D28D61-6782-4E81-B42B-4537707EEABE}"/>
              </a:ext>
            </a:extLst>
          </p:cNvPr>
          <p:cNvSpPr txBox="1"/>
          <p:nvPr/>
        </p:nvSpPr>
        <p:spPr>
          <a:xfrm>
            <a:off x="2719065" y="4450977"/>
            <a:ext cx="3705870" cy="50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Biểu</a:t>
            </a:r>
            <a:r>
              <a:rPr lang="en-US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đồ</a:t>
            </a:r>
            <a:r>
              <a:rPr lang="en-US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Use Case </a:t>
            </a:r>
            <a:r>
              <a:rPr lang="en-US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tổng</a:t>
            </a:r>
            <a:r>
              <a:rPr lang="en-US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</a:t>
            </a:r>
            <a:r>
              <a:rPr lang="en-US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quát</a:t>
            </a:r>
            <a:endParaRPr lang="vi-VN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416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8" name="Google Shape;3698;p111"/>
          <p:cNvGrpSpPr/>
          <p:nvPr/>
        </p:nvGrpSpPr>
        <p:grpSpPr>
          <a:xfrm>
            <a:off x="1280160" y="629921"/>
            <a:ext cx="6441440" cy="4443306"/>
            <a:chOff x="4708841" y="1381621"/>
            <a:chExt cx="3492864" cy="2691413"/>
          </a:xfrm>
        </p:grpSpPr>
        <p:sp>
          <p:nvSpPr>
            <p:cNvPr id="3699" name="Google Shape;3699;p111"/>
            <p:cNvSpPr/>
            <p:nvPr/>
          </p:nvSpPr>
          <p:spPr>
            <a:xfrm>
              <a:off x="5924467" y="3640397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11"/>
            <p:cNvSpPr/>
            <p:nvPr/>
          </p:nvSpPr>
          <p:spPr>
            <a:xfrm>
              <a:off x="4708841" y="13816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11"/>
            <p:cNvSpPr/>
            <p:nvPr/>
          </p:nvSpPr>
          <p:spPr>
            <a:xfrm>
              <a:off x="6418228" y="3557447"/>
              <a:ext cx="79282" cy="82950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08" name="Google Shape;3708;p111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111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389;p67">
            <a:extLst>
              <a:ext uri="{FF2B5EF4-FFF2-40B4-BE49-F238E27FC236}">
                <a16:creationId xmlns:a16="http://schemas.microsoft.com/office/drawing/2014/main" id="{506D6C8E-0668-4FB2-B6E3-699544E319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0"/>
            <a:ext cx="7699200" cy="490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arenR" startAt="3"/>
            </a:pPr>
            <a:r>
              <a:rPr lang="en" dirty="0">
                <a:latin typeface="Roboto Medium" panose="02000000000000000000" pitchFamily="2" charset="0"/>
                <a:ea typeface="Roboto Medium" panose="02000000000000000000" pitchFamily="2" charset="0"/>
              </a:rPr>
              <a:t>XÂY DỰNG HỆ THỐNG</a:t>
            </a:r>
            <a:endParaRPr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D676C31A-92B2-4022-BB95-9EA8637560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1121" y="840955"/>
            <a:ext cx="5844164" cy="3287342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75293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86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86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389;p67">
            <a:extLst>
              <a:ext uri="{FF2B5EF4-FFF2-40B4-BE49-F238E27FC236}">
                <a16:creationId xmlns:a16="http://schemas.microsoft.com/office/drawing/2014/main" id="{C17C248C-D585-496B-9946-BB35361427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30258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arenR" startAt="4"/>
            </a:pPr>
            <a:r>
              <a:rPr lang="en" dirty="0">
                <a:latin typeface="Roboto Medium" panose="02000000000000000000" pitchFamily="2" charset="0"/>
                <a:ea typeface="Roboto Medium" panose="02000000000000000000" pitchFamily="2" charset="0"/>
              </a:rPr>
              <a:t>KẾT QUẢ VÀ HƯỚNG PHÁT TRIỂN</a:t>
            </a:r>
            <a:endParaRPr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DE55F-2F5A-43AC-B23A-960B199BD5CB}"/>
              </a:ext>
            </a:extLst>
          </p:cNvPr>
          <p:cNvSpPr txBox="1"/>
          <p:nvPr/>
        </p:nvSpPr>
        <p:spPr>
          <a:xfrm>
            <a:off x="1128312" y="875280"/>
            <a:ext cx="7473332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- </a:t>
            </a:r>
            <a:r>
              <a:rPr lang="en-US" b="1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Đạt</a:t>
            </a:r>
            <a:r>
              <a:rPr lang="en-US" b="1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được</a:t>
            </a:r>
            <a:r>
              <a:rPr lang="vi-VN" b="1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:</a:t>
            </a:r>
            <a:endParaRPr lang="en-US" b="1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Cung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cấp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thông tin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về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môi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trường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sống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hình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ảnh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và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video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Tính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năng tra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cứu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phân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loại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và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bài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viết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chuyên sâu.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Diễn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đàn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sân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chơi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để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người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dùng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trao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đổi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kiến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thức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Cơ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sở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dữ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liệu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tối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ưu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hóa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dễ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quản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lý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và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mở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rộng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Hệ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thống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sẽ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trở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thành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nguồn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tài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nguyên nâng cao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nhận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thức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về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hoang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dã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913CD-738B-403E-89AF-76FBE9197CE0}"/>
              </a:ext>
            </a:extLst>
          </p:cNvPr>
          <p:cNvSpPr txBox="1"/>
          <p:nvPr/>
        </p:nvSpPr>
        <p:spPr>
          <a:xfrm>
            <a:off x="1053806" y="2765098"/>
            <a:ext cx="6688945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b="1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- </a:t>
            </a:r>
            <a:r>
              <a:rPr lang="en-US" b="1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Hướng</a:t>
            </a:r>
            <a:r>
              <a:rPr lang="en-US" b="1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phát</a:t>
            </a:r>
            <a:r>
              <a:rPr lang="en-US" b="1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</a:t>
            </a:r>
            <a:r>
              <a:rPr lang="en-US" b="1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triển</a:t>
            </a:r>
            <a:r>
              <a:rPr lang="en-US" b="1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 </a:t>
            </a:r>
            <a:r>
              <a:rPr lang="vi-VN" b="1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Didact Gothic"/>
                <a:sym typeface="Didact Gothic"/>
              </a:rPr>
              <a:t>:</a:t>
            </a:r>
            <a:endParaRPr lang="en-US" b="1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Xây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dựng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chức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năng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hiển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thị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bản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đồ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xung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quanh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người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dùng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theo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thời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gian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thực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Xây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dựng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thêm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chức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năng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quyên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góp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để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hỗ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trợ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tài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chính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cho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các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chương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trình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bảo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tồn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và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các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tổ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chức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bảo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vệ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hoang </a:t>
            </a:r>
            <a:r>
              <a:rPr lang="vi-VN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dã</a:t>
            </a:r>
            <a:r>
              <a:rPr lang="vi-VN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  <a:endParaRPr lang="en-US" sz="1200" dirty="0">
              <a:solidFill>
                <a:schemeClr val="accent5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2857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Phát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triển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tính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năng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để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liên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tục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cập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nhật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các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tin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tức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mới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nhất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về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động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vật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hoang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dã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bảo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tồn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và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nghiên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cứu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khoa </a:t>
            </a:r>
            <a:r>
              <a:rPr lang="en-US" sz="1200" dirty="0" err="1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học</a:t>
            </a:r>
            <a:r>
              <a:rPr lang="en-US" sz="1200" dirty="0">
                <a:solidFill>
                  <a:schemeClr val="accent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943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473</Words>
  <Application>Microsoft Office PowerPoint</Application>
  <PresentationFormat>On-screen Show (16:9)</PresentationFormat>
  <Paragraphs>66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Roboto Medium</vt:lpstr>
      <vt:lpstr>Montserrat</vt:lpstr>
      <vt:lpstr>Wingdings</vt:lpstr>
      <vt:lpstr>Arial</vt:lpstr>
      <vt:lpstr>Aldrich</vt:lpstr>
      <vt:lpstr>Century Gothic</vt:lpstr>
      <vt:lpstr>Didact Gothic</vt:lpstr>
      <vt:lpstr>Courier New</vt:lpstr>
      <vt:lpstr>Virtual Slides for Education Day by Slidesgo</vt:lpstr>
      <vt:lpstr>XÂY DỰNG HỆ THỐNG KHÁM PHÁ THẾ GIỚI ĐỘNG VẬT HOANG DÃ</vt:lpstr>
      <vt:lpstr>MỤC LỤC</vt:lpstr>
      <vt:lpstr>PowerPoint Presentation</vt:lpstr>
      <vt:lpstr>PowerPoint Presentation</vt:lpstr>
      <vt:lpstr>KIẾN TRÚC HỆ THỐNG</vt:lpstr>
      <vt:lpstr>XÂY DỰNG HỆ THỐNG</vt:lpstr>
      <vt:lpstr>XÂY DỰNG HỆ THỐNG</vt:lpstr>
      <vt:lpstr>XÂY DỰNG HỆ THỐNG</vt:lpstr>
      <vt:lpstr>KẾT QUẢ VÀ HƯỚNG PHÁT TRIỂN</vt:lpstr>
      <vt:lpstr>TRÂN TRỌNG CẢM ƠN HỘI ĐỒNG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HỆ THỐNG KHÁM PHÁ THẾ GIỚI ĐỘNG VẬT HOANG DÃ</dc:title>
  <cp:lastModifiedBy>Nguyễn Đăng Nhân</cp:lastModifiedBy>
  <cp:revision>112</cp:revision>
  <dcterms:modified xsi:type="dcterms:W3CDTF">2024-07-26T08:20:43Z</dcterms:modified>
</cp:coreProperties>
</file>